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ial Bold" charset="1" panose="020B0802020202020204"/>
      <p:regular r:id="rId17"/>
    </p:embeddedFont>
    <p:embeddedFont>
      <p:font typeface="Arial" charset="1" panose="020B0502020202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00672" y="4745911"/>
            <a:ext cx="5486656" cy="4296578"/>
            <a:chOff x="0" y="0"/>
            <a:chExt cx="7315541" cy="572877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315541" cy="1230514"/>
              <a:chOff x="0" y="0"/>
              <a:chExt cx="2719870" cy="45749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19870" cy="457497"/>
              </a:xfrm>
              <a:custGeom>
                <a:avLst/>
                <a:gdLst/>
                <a:ahLst/>
                <a:cxnLst/>
                <a:rect r="r" b="b" t="t" l="l"/>
                <a:pathLst>
                  <a:path h="457497" w="2719870">
                    <a:moveTo>
                      <a:pt x="2516670" y="0"/>
                    </a:moveTo>
                    <a:cubicBezTo>
                      <a:pt x="2628894" y="0"/>
                      <a:pt x="2719870" y="102414"/>
                      <a:pt x="2719870" y="228748"/>
                    </a:cubicBezTo>
                    <a:cubicBezTo>
                      <a:pt x="2719870" y="355083"/>
                      <a:pt x="2628894" y="457497"/>
                      <a:pt x="2516670" y="457497"/>
                    </a:cubicBezTo>
                    <a:lnTo>
                      <a:pt x="203200" y="457497"/>
                    </a:lnTo>
                    <a:cubicBezTo>
                      <a:pt x="90976" y="457497"/>
                      <a:pt x="0" y="355083"/>
                      <a:pt x="0" y="228748"/>
                    </a:cubicBezTo>
                    <a:cubicBezTo>
                      <a:pt x="0" y="10241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02127"/>
              </a:solidFill>
              <a:ln w="28575" cap="sq">
                <a:solidFill>
                  <a:srgbClr val="27DDDF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719870" cy="4955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887892" y="336080"/>
              <a:ext cx="5404109" cy="693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7"/>
                </a:lnSpc>
              </a:pPr>
              <a:r>
                <a:rPr lang="en-US" sz="3656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 Lavnish Pandey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1499419"/>
              <a:ext cx="7315541" cy="1230514"/>
              <a:chOff x="0" y="0"/>
              <a:chExt cx="2719870" cy="45749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719870" cy="457497"/>
              </a:xfrm>
              <a:custGeom>
                <a:avLst/>
                <a:gdLst/>
                <a:ahLst/>
                <a:cxnLst/>
                <a:rect r="r" b="b" t="t" l="l"/>
                <a:pathLst>
                  <a:path h="457497" w="2719870">
                    <a:moveTo>
                      <a:pt x="2516670" y="0"/>
                    </a:moveTo>
                    <a:cubicBezTo>
                      <a:pt x="2628894" y="0"/>
                      <a:pt x="2719870" y="102414"/>
                      <a:pt x="2719870" y="228748"/>
                    </a:cubicBezTo>
                    <a:cubicBezTo>
                      <a:pt x="2719870" y="355083"/>
                      <a:pt x="2628894" y="457497"/>
                      <a:pt x="2516670" y="457497"/>
                    </a:cubicBezTo>
                    <a:lnTo>
                      <a:pt x="203200" y="457497"/>
                    </a:lnTo>
                    <a:cubicBezTo>
                      <a:pt x="90976" y="457497"/>
                      <a:pt x="0" y="355083"/>
                      <a:pt x="0" y="228748"/>
                    </a:cubicBezTo>
                    <a:cubicBezTo>
                      <a:pt x="0" y="10241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02127"/>
              </a:solidFill>
              <a:ln w="28575" cap="sq">
                <a:solidFill>
                  <a:srgbClr val="27DDD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719870" cy="4955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835821" y="1835499"/>
              <a:ext cx="5643900" cy="693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7"/>
                </a:lnSpc>
              </a:pPr>
              <a:r>
                <a:rPr lang="en-US" sz="3656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Aditya Raj Singh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0" y="2998838"/>
              <a:ext cx="7315541" cy="1230514"/>
              <a:chOff x="0" y="0"/>
              <a:chExt cx="2719870" cy="45749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719870" cy="457497"/>
              </a:xfrm>
              <a:custGeom>
                <a:avLst/>
                <a:gdLst/>
                <a:ahLst/>
                <a:cxnLst/>
                <a:rect r="r" b="b" t="t" l="l"/>
                <a:pathLst>
                  <a:path h="457497" w="2719870">
                    <a:moveTo>
                      <a:pt x="2516670" y="0"/>
                    </a:moveTo>
                    <a:cubicBezTo>
                      <a:pt x="2628894" y="0"/>
                      <a:pt x="2719870" y="102414"/>
                      <a:pt x="2719870" y="228748"/>
                    </a:cubicBezTo>
                    <a:cubicBezTo>
                      <a:pt x="2719870" y="355083"/>
                      <a:pt x="2628894" y="457497"/>
                      <a:pt x="2516670" y="457497"/>
                    </a:cubicBezTo>
                    <a:lnTo>
                      <a:pt x="203200" y="457497"/>
                    </a:lnTo>
                    <a:cubicBezTo>
                      <a:pt x="90976" y="457497"/>
                      <a:pt x="0" y="355083"/>
                      <a:pt x="0" y="228748"/>
                    </a:cubicBezTo>
                    <a:cubicBezTo>
                      <a:pt x="0" y="10241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02127"/>
              </a:solidFill>
              <a:ln w="28575" cap="sq">
                <a:solidFill>
                  <a:srgbClr val="27DDD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719870" cy="4955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968512" y="3335727"/>
              <a:ext cx="5643900" cy="693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7"/>
                </a:lnSpc>
              </a:pPr>
              <a:r>
                <a:rPr lang="en-US" sz="3656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Kirti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0" y="4498257"/>
              <a:ext cx="7315541" cy="1230514"/>
              <a:chOff x="0" y="0"/>
              <a:chExt cx="2719870" cy="45749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719870" cy="457497"/>
              </a:xfrm>
              <a:custGeom>
                <a:avLst/>
                <a:gdLst/>
                <a:ahLst/>
                <a:cxnLst/>
                <a:rect r="r" b="b" t="t" l="l"/>
                <a:pathLst>
                  <a:path h="457497" w="2719870">
                    <a:moveTo>
                      <a:pt x="2516670" y="0"/>
                    </a:moveTo>
                    <a:cubicBezTo>
                      <a:pt x="2628894" y="0"/>
                      <a:pt x="2719870" y="102414"/>
                      <a:pt x="2719870" y="228748"/>
                    </a:cubicBezTo>
                    <a:cubicBezTo>
                      <a:pt x="2719870" y="355083"/>
                      <a:pt x="2628894" y="457497"/>
                      <a:pt x="2516670" y="457497"/>
                    </a:cubicBezTo>
                    <a:lnTo>
                      <a:pt x="203200" y="457497"/>
                    </a:lnTo>
                    <a:cubicBezTo>
                      <a:pt x="90976" y="457497"/>
                      <a:pt x="0" y="355083"/>
                      <a:pt x="0" y="228748"/>
                    </a:cubicBezTo>
                    <a:cubicBezTo>
                      <a:pt x="0" y="10241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02127"/>
              </a:solidFill>
              <a:ln w="28575" cap="sq">
                <a:solidFill>
                  <a:srgbClr val="27DDDF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2719870" cy="4955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887892" y="4737352"/>
              <a:ext cx="5643900" cy="693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7"/>
                </a:lnSpc>
              </a:pPr>
              <a:r>
                <a:rPr lang="en-US" sz="3656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Sumukhi Pandey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593983" y="1341893"/>
            <a:ext cx="13100034" cy="171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18"/>
              </a:lnSpc>
            </a:pPr>
            <a:r>
              <a:rPr lang="en-US" b="true" sz="12180" spc="-194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Invoice Generator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18370" y="3226913"/>
            <a:ext cx="3651259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7DDDF"/>
                </a:solidFill>
                <a:latin typeface="Arial"/>
                <a:ea typeface="Arial"/>
                <a:cs typeface="Arial"/>
                <a:sym typeface="Arial"/>
              </a:rPr>
              <a:t>Made by</a:t>
            </a:r>
          </a:p>
        </p:txBody>
      </p:sp>
      <p:grpSp>
        <p:nvGrpSpPr>
          <p:cNvPr name="Group 21" id="21"/>
          <p:cNvGrpSpPr/>
          <p:nvPr/>
        </p:nvGrpSpPr>
        <p:grpSpPr>
          <a:xfrm rot="-4011154">
            <a:off x="13253442" y="2484352"/>
            <a:ext cx="17403374" cy="18180272"/>
            <a:chOff x="0" y="0"/>
            <a:chExt cx="4583605" cy="47882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583605" cy="4788220"/>
            </a:xfrm>
            <a:custGeom>
              <a:avLst/>
              <a:gdLst/>
              <a:ahLst/>
              <a:cxnLst/>
              <a:rect r="r" b="b" t="t" l="l"/>
              <a:pathLst>
                <a:path h="4788220" w="4583605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4011154">
            <a:off x="12035988" y="2978661"/>
            <a:ext cx="17403374" cy="15009081"/>
            <a:chOff x="0" y="0"/>
            <a:chExt cx="4583605" cy="3953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3605" cy="3953009"/>
            </a:xfrm>
            <a:custGeom>
              <a:avLst/>
              <a:gdLst/>
              <a:ahLst/>
              <a:cxnLst/>
              <a:rect r="r" b="b" t="t" l="l"/>
              <a:pathLst>
                <a:path h="3953009" w="4583605">
                  <a:moveTo>
                    <a:pt x="0" y="0"/>
                  </a:moveTo>
                  <a:lnTo>
                    <a:pt x="4583605" y="0"/>
                  </a:lnTo>
                  <a:lnTo>
                    <a:pt x="4583605" y="3953009"/>
                  </a:lnTo>
                  <a:lnTo>
                    <a:pt x="0" y="3953009"/>
                  </a:ln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583605" cy="3933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07462" y="3229430"/>
            <a:ext cx="5797494" cy="1507920"/>
            <a:chOff x="0" y="0"/>
            <a:chExt cx="1512359" cy="3933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12359" cy="393362"/>
            </a:xfrm>
            <a:custGeom>
              <a:avLst/>
              <a:gdLst/>
              <a:ahLst/>
              <a:cxnLst/>
              <a:rect r="r" b="b" t="t" l="l"/>
              <a:pathLst>
                <a:path h="393362" w="1512359">
                  <a:moveTo>
                    <a:pt x="28043" y="0"/>
                  </a:moveTo>
                  <a:lnTo>
                    <a:pt x="1484316" y="0"/>
                  </a:lnTo>
                  <a:cubicBezTo>
                    <a:pt x="1499803" y="0"/>
                    <a:pt x="1512359" y="12555"/>
                    <a:pt x="1512359" y="28043"/>
                  </a:cubicBezTo>
                  <a:lnTo>
                    <a:pt x="1512359" y="365319"/>
                  </a:lnTo>
                  <a:cubicBezTo>
                    <a:pt x="1512359" y="380807"/>
                    <a:pt x="1499803" y="393362"/>
                    <a:pt x="1484316" y="393362"/>
                  </a:cubicBezTo>
                  <a:lnTo>
                    <a:pt x="28043" y="393362"/>
                  </a:lnTo>
                  <a:cubicBezTo>
                    <a:pt x="12555" y="393362"/>
                    <a:pt x="0" y="380807"/>
                    <a:pt x="0" y="365319"/>
                  </a:cubicBezTo>
                  <a:lnTo>
                    <a:pt x="0" y="28043"/>
                  </a:lnTo>
                  <a:cubicBezTo>
                    <a:pt x="0" y="12555"/>
                    <a:pt x="12555" y="0"/>
                    <a:pt x="280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1512359" cy="374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607462" y="5180842"/>
            <a:ext cx="5797494" cy="1635676"/>
            <a:chOff x="0" y="0"/>
            <a:chExt cx="1512359" cy="4266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12359" cy="426689"/>
            </a:xfrm>
            <a:custGeom>
              <a:avLst/>
              <a:gdLst/>
              <a:ahLst/>
              <a:cxnLst/>
              <a:rect r="r" b="b" t="t" l="l"/>
              <a:pathLst>
                <a:path h="426689" w="1512359">
                  <a:moveTo>
                    <a:pt x="28043" y="0"/>
                  </a:moveTo>
                  <a:lnTo>
                    <a:pt x="1484316" y="0"/>
                  </a:lnTo>
                  <a:cubicBezTo>
                    <a:pt x="1499803" y="0"/>
                    <a:pt x="1512359" y="12555"/>
                    <a:pt x="1512359" y="28043"/>
                  </a:cubicBezTo>
                  <a:lnTo>
                    <a:pt x="1512359" y="398646"/>
                  </a:lnTo>
                  <a:cubicBezTo>
                    <a:pt x="1512359" y="414134"/>
                    <a:pt x="1499803" y="426689"/>
                    <a:pt x="1484316" y="426689"/>
                  </a:cubicBezTo>
                  <a:lnTo>
                    <a:pt x="28043" y="426689"/>
                  </a:lnTo>
                  <a:cubicBezTo>
                    <a:pt x="12555" y="426689"/>
                    <a:pt x="0" y="414134"/>
                    <a:pt x="0" y="398646"/>
                  </a:cubicBezTo>
                  <a:lnTo>
                    <a:pt x="0" y="28043"/>
                  </a:lnTo>
                  <a:cubicBezTo>
                    <a:pt x="0" y="12555"/>
                    <a:pt x="12555" y="0"/>
                    <a:pt x="28043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1512359" cy="407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07462" y="7260010"/>
            <a:ext cx="5797494" cy="1509786"/>
            <a:chOff x="0" y="0"/>
            <a:chExt cx="1512359" cy="3938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12359" cy="393849"/>
            </a:xfrm>
            <a:custGeom>
              <a:avLst/>
              <a:gdLst/>
              <a:ahLst/>
              <a:cxnLst/>
              <a:rect r="r" b="b" t="t" l="l"/>
              <a:pathLst>
                <a:path h="393849" w="1512359">
                  <a:moveTo>
                    <a:pt x="28043" y="0"/>
                  </a:moveTo>
                  <a:lnTo>
                    <a:pt x="1484316" y="0"/>
                  </a:lnTo>
                  <a:cubicBezTo>
                    <a:pt x="1499803" y="0"/>
                    <a:pt x="1512359" y="12555"/>
                    <a:pt x="1512359" y="28043"/>
                  </a:cubicBezTo>
                  <a:lnTo>
                    <a:pt x="1512359" y="365806"/>
                  </a:lnTo>
                  <a:cubicBezTo>
                    <a:pt x="1512359" y="381294"/>
                    <a:pt x="1499803" y="393849"/>
                    <a:pt x="1484316" y="393849"/>
                  </a:cubicBezTo>
                  <a:lnTo>
                    <a:pt x="28043" y="393849"/>
                  </a:lnTo>
                  <a:cubicBezTo>
                    <a:pt x="12555" y="393849"/>
                    <a:pt x="0" y="381294"/>
                    <a:pt x="0" y="365806"/>
                  </a:cubicBezTo>
                  <a:lnTo>
                    <a:pt x="0" y="28043"/>
                  </a:lnTo>
                  <a:cubicBezTo>
                    <a:pt x="0" y="12555"/>
                    <a:pt x="12555" y="0"/>
                    <a:pt x="28043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1512359" cy="374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82420" y="3405879"/>
            <a:ext cx="7038966" cy="5291876"/>
            <a:chOff x="0" y="0"/>
            <a:chExt cx="9385288" cy="70558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4240249"/>
              <a:ext cx="9385288" cy="2815586"/>
            </a:xfrm>
            <a:custGeom>
              <a:avLst/>
              <a:gdLst/>
              <a:ahLst/>
              <a:cxnLst/>
              <a:rect r="r" b="b" t="t" l="l"/>
              <a:pathLst>
                <a:path h="2815586" w="9385288">
                  <a:moveTo>
                    <a:pt x="0" y="0"/>
                  </a:moveTo>
                  <a:lnTo>
                    <a:pt x="9385288" y="0"/>
                  </a:lnTo>
                  <a:lnTo>
                    <a:pt x="9385288" y="2815586"/>
                  </a:lnTo>
                  <a:lnTo>
                    <a:pt x="0" y="2815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385288" cy="4256507"/>
            </a:xfrm>
            <a:custGeom>
              <a:avLst/>
              <a:gdLst/>
              <a:ahLst/>
              <a:cxnLst/>
              <a:rect r="r" b="b" t="t" l="l"/>
              <a:pathLst>
                <a:path h="4256507" w="9385288">
                  <a:moveTo>
                    <a:pt x="0" y="0"/>
                  </a:moveTo>
                  <a:lnTo>
                    <a:pt x="9385288" y="0"/>
                  </a:lnTo>
                  <a:lnTo>
                    <a:pt x="9385288" y="4256507"/>
                  </a:lnTo>
                  <a:lnTo>
                    <a:pt x="0" y="4256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1504119" y="3597421"/>
            <a:ext cx="4004179" cy="60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3"/>
              </a:lnSpc>
            </a:pPr>
            <a:r>
              <a:rPr lang="en-US" b="true" sz="287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Email Integration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88308" y="5327894"/>
            <a:ext cx="4462778" cy="1171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3"/>
              </a:lnSpc>
            </a:pPr>
            <a:r>
              <a:rPr lang="en-US" b="true" sz="287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Currency &amp; Tax Localisation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69237" y="7388018"/>
            <a:ext cx="4381849" cy="1171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3"/>
              </a:lnSpc>
            </a:pPr>
            <a:r>
              <a:rPr lang="en-US" b="true" sz="287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More Flexible Theme Customization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67793" y="1042335"/>
            <a:ext cx="14952414" cy="1406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b="true" sz="9999" spc="-15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What’s Next?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80871" y="4001801"/>
            <a:ext cx="14126257" cy="222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51"/>
              </a:lnSpc>
            </a:pPr>
            <a:r>
              <a:rPr lang="en-US" b="true" sz="14279" spc="-5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112338" y="-7228893"/>
            <a:ext cx="11404113" cy="11487660"/>
          </a:xfrm>
          <a:custGeom>
            <a:avLst/>
            <a:gdLst/>
            <a:ahLst/>
            <a:cxnLst/>
            <a:rect r="r" b="b" t="t" l="l"/>
            <a:pathLst>
              <a:path h="11487660" w="11404113">
                <a:moveTo>
                  <a:pt x="0" y="0"/>
                </a:moveTo>
                <a:lnTo>
                  <a:pt x="11404113" y="0"/>
                </a:lnTo>
                <a:lnTo>
                  <a:pt x="11404113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4011154">
            <a:off x="12035988" y="2978661"/>
            <a:ext cx="17403374" cy="15009081"/>
            <a:chOff x="0" y="0"/>
            <a:chExt cx="4583605" cy="39530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83605" cy="3953009"/>
            </a:xfrm>
            <a:custGeom>
              <a:avLst/>
              <a:gdLst/>
              <a:ahLst/>
              <a:cxnLst/>
              <a:rect r="r" b="b" t="t" l="l"/>
              <a:pathLst>
                <a:path h="3953009" w="4583605">
                  <a:moveTo>
                    <a:pt x="0" y="0"/>
                  </a:moveTo>
                  <a:lnTo>
                    <a:pt x="4583605" y="0"/>
                  </a:lnTo>
                  <a:lnTo>
                    <a:pt x="4583605" y="3953009"/>
                  </a:lnTo>
                  <a:lnTo>
                    <a:pt x="0" y="3953009"/>
                  </a:ln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4583605" cy="3933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4011154">
            <a:off x="13451269" y="2484352"/>
            <a:ext cx="17403374" cy="18180272"/>
            <a:chOff x="0" y="0"/>
            <a:chExt cx="4583605" cy="47882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3605" cy="4788220"/>
            </a:xfrm>
            <a:custGeom>
              <a:avLst/>
              <a:gdLst/>
              <a:ahLst/>
              <a:cxnLst/>
              <a:rect r="r" b="b" t="t" l="l"/>
              <a:pathLst>
                <a:path h="4788220" w="4583605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29652" y="631975"/>
            <a:ext cx="14952414" cy="2520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b="true" sz="9999" spc="-15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Background &amp; Client Requirements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44416" y="3308375"/>
            <a:ext cx="12999168" cy="690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6"/>
              </a:lnSpc>
              <a:spcBef>
                <a:spcPct val="0"/>
              </a:spcBef>
            </a:pPr>
            <a:r>
              <a:rPr lang="en-US" b="true" sz="3576">
                <a:solidFill>
                  <a:srgbClr val="27DDDF"/>
                </a:solidFill>
                <a:latin typeface="Arial Bold"/>
                <a:ea typeface="Arial Bold"/>
                <a:cs typeface="Arial Bold"/>
                <a:sym typeface="Arial Bold"/>
              </a:rPr>
              <a:t>CLIENT - SOCIAL MEDIA MARKETING FIRM ( GEN.D)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6655977"/>
            <a:ext cx="2949420" cy="1168977"/>
            <a:chOff x="0" y="0"/>
            <a:chExt cx="812800" cy="3221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322146"/>
            </a:xfrm>
            <a:custGeom>
              <a:avLst/>
              <a:gdLst/>
              <a:ahLst/>
              <a:cxnLst/>
              <a:rect r="r" b="b" t="t" l="l"/>
              <a:pathLst>
                <a:path h="322146" w="812800">
                  <a:moveTo>
                    <a:pt x="609600" y="0"/>
                  </a:moveTo>
                  <a:cubicBezTo>
                    <a:pt x="721824" y="0"/>
                    <a:pt x="812800" y="72115"/>
                    <a:pt x="812800" y="161073"/>
                  </a:cubicBezTo>
                  <a:cubicBezTo>
                    <a:pt x="812800" y="250031"/>
                    <a:pt x="721824" y="322146"/>
                    <a:pt x="609600" y="322146"/>
                  </a:cubicBezTo>
                  <a:lnTo>
                    <a:pt x="203200" y="322146"/>
                  </a:lnTo>
                  <a:cubicBezTo>
                    <a:pt x="90976" y="322146"/>
                    <a:pt x="0" y="250031"/>
                    <a:pt x="0" y="161073"/>
                  </a:cubicBezTo>
                  <a:cubicBezTo>
                    <a:pt x="0" y="72115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812800" cy="293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  <a:r>
                <a:rPr lang="en-US" b="true" sz="27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App that runs offline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14800" y="8038967"/>
            <a:ext cx="2781300" cy="1219333"/>
            <a:chOff x="0" y="0"/>
            <a:chExt cx="732523" cy="3211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32523" cy="321141"/>
            </a:xfrm>
            <a:custGeom>
              <a:avLst/>
              <a:gdLst/>
              <a:ahLst/>
              <a:cxnLst/>
              <a:rect r="r" b="b" t="t" l="l"/>
              <a:pathLst>
                <a:path h="321141" w="732523">
                  <a:moveTo>
                    <a:pt x="529323" y="0"/>
                  </a:moveTo>
                  <a:cubicBezTo>
                    <a:pt x="641548" y="0"/>
                    <a:pt x="732523" y="71890"/>
                    <a:pt x="732523" y="160571"/>
                  </a:cubicBezTo>
                  <a:cubicBezTo>
                    <a:pt x="732523" y="249251"/>
                    <a:pt x="641548" y="321141"/>
                    <a:pt x="529323" y="321141"/>
                  </a:cubicBezTo>
                  <a:lnTo>
                    <a:pt x="203200" y="321141"/>
                  </a:lnTo>
                  <a:cubicBezTo>
                    <a:pt x="90976" y="321141"/>
                    <a:pt x="0" y="249251"/>
                    <a:pt x="0" y="160571"/>
                  </a:cubicBezTo>
                  <a:cubicBezTo>
                    <a:pt x="0" y="71890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732523" cy="292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  <a:r>
                <a:rPr lang="en-US" b="true" sz="27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Simple User Interface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600950" y="8038967"/>
            <a:ext cx="2924242" cy="1219333"/>
            <a:chOff x="0" y="0"/>
            <a:chExt cx="770171" cy="3211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70171" cy="321141"/>
            </a:xfrm>
            <a:custGeom>
              <a:avLst/>
              <a:gdLst/>
              <a:ahLst/>
              <a:cxnLst/>
              <a:rect r="r" b="b" t="t" l="l"/>
              <a:pathLst>
                <a:path h="321141" w="770171">
                  <a:moveTo>
                    <a:pt x="566971" y="0"/>
                  </a:moveTo>
                  <a:cubicBezTo>
                    <a:pt x="679195" y="0"/>
                    <a:pt x="770171" y="71890"/>
                    <a:pt x="770171" y="160571"/>
                  </a:cubicBezTo>
                  <a:cubicBezTo>
                    <a:pt x="770171" y="249251"/>
                    <a:pt x="679195" y="321141"/>
                    <a:pt x="566971" y="321141"/>
                  </a:cubicBezTo>
                  <a:lnTo>
                    <a:pt x="203200" y="321141"/>
                  </a:lnTo>
                  <a:cubicBezTo>
                    <a:pt x="90976" y="321141"/>
                    <a:pt x="0" y="249251"/>
                    <a:pt x="0" y="160571"/>
                  </a:cubicBezTo>
                  <a:cubicBezTo>
                    <a:pt x="0" y="71890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770171" cy="292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  <a:r>
                <a:rPr lang="en-US" b="true" sz="27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Automatic Calculations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230042" y="8038967"/>
            <a:ext cx="3373848" cy="1219333"/>
            <a:chOff x="0" y="0"/>
            <a:chExt cx="888586" cy="3211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88586" cy="321141"/>
            </a:xfrm>
            <a:custGeom>
              <a:avLst/>
              <a:gdLst/>
              <a:ahLst/>
              <a:cxnLst/>
              <a:rect r="r" b="b" t="t" l="l"/>
              <a:pathLst>
                <a:path h="321141" w="888586">
                  <a:moveTo>
                    <a:pt x="685386" y="0"/>
                  </a:moveTo>
                  <a:cubicBezTo>
                    <a:pt x="797610" y="0"/>
                    <a:pt x="888586" y="71890"/>
                    <a:pt x="888586" y="160571"/>
                  </a:cubicBezTo>
                  <a:cubicBezTo>
                    <a:pt x="888586" y="249251"/>
                    <a:pt x="797610" y="321141"/>
                    <a:pt x="685386" y="321141"/>
                  </a:cubicBezTo>
                  <a:lnTo>
                    <a:pt x="203200" y="321141"/>
                  </a:lnTo>
                  <a:cubicBezTo>
                    <a:pt x="90976" y="321141"/>
                    <a:pt x="0" y="249251"/>
                    <a:pt x="0" y="160571"/>
                  </a:cubicBezTo>
                  <a:cubicBezTo>
                    <a:pt x="0" y="71890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888586" cy="292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  <a:r>
                <a:rPr lang="en-US" b="true" sz="27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Professional Looking PDFs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482263" y="6655977"/>
            <a:ext cx="3086100" cy="1382990"/>
            <a:chOff x="0" y="0"/>
            <a:chExt cx="812800" cy="36424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364244"/>
            </a:xfrm>
            <a:custGeom>
              <a:avLst/>
              <a:gdLst/>
              <a:ahLst/>
              <a:cxnLst/>
              <a:rect r="r" b="b" t="t" l="l"/>
              <a:pathLst>
                <a:path h="364244" w="812800">
                  <a:moveTo>
                    <a:pt x="609600" y="0"/>
                  </a:moveTo>
                  <a:cubicBezTo>
                    <a:pt x="721824" y="0"/>
                    <a:pt x="812800" y="81539"/>
                    <a:pt x="812800" y="182122"/>
                  </a:cubicBezTo>
                  <a:cubicBezTo>
                    <a:pt x="812800" y="282705"/>
                    <a:pt x="721824" y="364244"/>
                    <a:pt x="609600" y="364244"/>
                  </a:cubicBezTo>
                  <a:lnTo>
                    <a:pt x="203200" y="364244"/>
                  </a:lnTo>
                  <a:cubicBezTo>
                    <a:pt x="90976" y="364244"/>
                    <a:pt x="0" y="282705"/>
                    <a:pt x="0" y="182122"/>
                  </a:cubicBezTo>
                  <a:cubicBezTo>
                    <a:pt x="0" y="81539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812800" cy="335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  <a:r>
                <a:rPr lang="en-US" b="true" sz="27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Customizable Color Themes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439092" y="4558067"/>
            <a:ext cx="3086100" cy="1115503"/>
            <a:chOff x="0" y="0"/>
            <a:chExt cx="812800" cy="29379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293795"/>
            </a:xfrm>
            <a:custGeom>
              <a:avLst/>
              <a:gdLst/>
              <a:ahLst/>
              <a:cxnLst/>
              <a:rect r="r" b="b" t="t" l="l"/>
              <a:pathLst>
                <a:path h="293795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65854"/>
                  </a:lnTo>
                  <a:cubicBezTo>
                    <a:pt x="812800" y="199786"/>
                    <a:pt x="799321" y="232328"/>
                    <a:pt x="775327" y="256322"/>
                  </a:cubicBezTo>
                  <a:cubicBezTo>
                    <a:pt x="751333" y="280316"/>
                    <a:pt x="718791" y="293795"/>
                    <a:pt x="684859" y="293795"/>
                  </a:cubicBezTo>
                  <a:lnTo>
                    <a:pt x="127941" y="293795"/>
                  </a:lnTo>
                  <a:cubicBezTo>
                    <a:pt x="94009" y="293795"/>
                    <a:pt x="61467" y="280316"/>
                    <a:pt x="37473" y="256322"/>
                  </a:cubicBezTo>
                  <a:cubicBezTo>
                    <a:pt x="13479" y="232328"/>
                    <a:pt x="0" y="199786"/>
                    <a:pt x="0" y="16585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28575"/>
              <a:ext cx="812800" cy="265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3"/>
                </a:lnSpc>
              </a:pPr>
              <a:r>
                <a:rPr lang="en-US" b="true" sz="27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Expectations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2503410" y="5115818"/>
            <a:ext cx="4935682" cy="1540159"/>
          </a:xfrm>
          <a:prstGeom prst="line">
            <a:avLst/>
          </a:prstGeom>
          <a:ln cap="flat" w="28575">
            <a:solidFill>
              <a:srgbClr val="FFFFFF">
                <a:alpha val="43922"/>
              </a:srgbClr>
            </a:solidFill>
            <a:prstDash val="lgDash"/>
            <a:headEnd type="triangle" len="med" w="lg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5505450" y="5673570"/>
            <a:ext cx="2457152" cy="2365397"/>
          </a:xfrm>
          <a:prstGeom prst="line">
            <a:avLst/>
          </a:prstGeom>
          <a:ln cap="flat" w="28575">
            <a:solidFill>
              <a:srgbClr val="FFFFFF">
                <a:alpha val="43922"/>
              </a:srgbClr>
            </a:solidFill>
            <a:prstDash val="lgDash"/>
            <a:headEnd type="triangle" len="med" w="lg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H="true" flipV="true">
            <a:off x="9053275" y="5714135"/>
            <a:ext cx="9796" cy="2324832"/>
          </a:xfrm>
          <a:prstGeom prst="line">
            <a:avLst/>
          </a:prstGeom>
          <a:ln cap="flat" w="28575">
            <a:solidFill>
              <a:srgbClr val="FFFFFF">
                <a:alpha val="43922"/>
              </a:srgbClr>
            </a:solidFill>
            <a:prstDash val="lgDash"/>
            <a:headEnd type="triangle" len="med" w="lg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H="true" flipV="true">
            <a:off x="10158446" y="5673630"/>
            <a:ext cx="2758520" cy="2365337"/>
          </a:xfrm>
          <a:prstGeom prst="line">
            <a:avLst/>
          </a:prstGeom>
          <a:ln cap="flat" w="28575">
            <a:solidFill>
              <a:srgbClr val="FFFFFF">
                <a:alpha val="43922"/>
              </a:srgbClr>
            </a:solidFill>
            <a:prstDash val="lgDash"/>
            <a:headEnd type="triangle" len="med" w="lg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H="true" flipV="true">
            <a:off x="10534429" y="5126718"/>
            <a:ext cx="5490884" cy="1529258"/>
          </a:xfrm>
          <a:prstGeom prst="line">
            <a:avLst/>
          </a:prstGeom>
          <a:ln cap="flat" w="28575">
            <a:solidFill>
              <a:srgbClr val="FFFFFF">
                <a:alpha val="43922"/>
              </a:srgbClr>
            </a:solidFill>
            <a:prstDash val="lgDash"/>
            <a:headEnd type="triangle" len="med" w="lg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4011154">
            <a:off x="12035988" y="2978661"/>
            <a:ext cx="17403374" cy="15009081"/>
            <a:chOff x="0" y="0"/>
            <a:chExt cx="4583605" cy="3953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3605" cy="3953009"/>
            </a:xfrm>
            <a:custGeom>
              <a:avLst/>
              <a:gdLst/>
              <a:ahLst/>
              <a:cxnLst/>
              <a:rect r="r" b="b" t="t" l="l"/>
              <a:pathLst>
                <a:path h="3953009" w="4583605">
                  <a:moveTo>
                    <a:pt x="0" y="0"/>
                  </a:moveTo>
                  <a:lnTo>
                    <a:pt x="4583605" y="0"/>
                  </a:lnTo>
                  <a:lnTo>
                    <a:pt x="4583605" y="3953009"/>
                  </a:lnTo>
                  <a:lnTo>
                    <a:pt x="0" y="3953009"/>
                  </a:ln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583605" cy="3933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67793" y="1070910"/>
            <a:ext cx="14952414" cy="1406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b="true" sz="9999" spc="-15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Why Flutter 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899973" y="7615834"/>
            <a:ext cx="587847" cy="58784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70698" lIns="70698" bIns="70698" rIns="70698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8071019" y="7830233"/>
            <a:ext cx="297539" cy="159048"/>
          </a:xfrm>
          <a:custGeom>
            <a:avLst/>
            <a:gdLst/>
            <a:ahLst/>
            <a:cxnLst/>
            <a:rect r="r" b="b" t="t" l="l"/>
            <a:pathLst>
              <a:path h="159048" w="297539">
                <a:moveTo>
                  <a:pt x="0" y="0"/>
                </a:moveTo>
                <a:lnTo>
                  <a:pt x="297538" y="0"/>
                </a:lnTo>
                <a:lnTo>
                  <a:pt x="297538" y="159048"/>
                </a:lnTo>
                <a:lnTo>
                  <a:pt x="0" y="159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17360" y="3600241"/>
            <a:ext cx="3819354" cy="5165534"/>
            <a:chOff x="0" y="0"/>
            <a:chExt cx="670780" cy="9072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70780" cy="907205"/>
            </a:xfrm>
            <a:custGeom>
              <a:avLst/>
              <a:gdLst/>
              <a:ahLst/>
              <a:cxnLst/>
              <a:rect r="r" b="b" t="t" l="l"/>
              <a:pathLst>
                <a:path h="907205" w="670780">
                  <a:moveTo>
                    <a:pt x="56757" y="0"/>
                  </a:moveTo>
                  <a:lnTo>
                    <a:pt x="614023" y="0"/>
                  </a:lnTo>
                  <a:cubicBezTo>
                    <a:pt x="629076" y="0"/>
                    <a:pt x="643512" y="5980"/>
                    <a:pt x="654156" y="16624"/>
                  </a:cubicBezTo>
                  <a:cubicBezTo>
                    <a:pt x="664800" y="27268"/>
                    <a:pt x="670780" y="41704"/>
                    <a:pt x="670780" y="56757"/>
                  </a:cubicBezTo>
                  <a:lnTo>
                    <a:pt x="670780" y="850448"/>
                  </a:lnTo>
                  <a:cubicBezTo>
                    <a:pt x="670780" y="881794"/>
                    <a:pt x="645369" y="907205"/>
                    <a:pt x="614023" y="907205"/>
                  </a:cubicBezTo>
                  <a:lnTo>
                    <a:pt x="56757" y="907205"/>
                  </a:lnTo>
                  <a:cubicBezTo>
                    <a:pt x="41704" y="907205"/>
                    <a:pt x="27268" y="901225"/>
                    <a:pt x="16624" y="890581"/>
                  </a:cubicBezTo>
                  <a:cubicBezTo>
                    <a:pt x="5980" y="879937"/>
                    <a:pt x="0" y="865501"/>
                    <a:pt x="0" y="850448"/>
                  </a:cubicBezTo>
                  <a:lnTo>
                    <a:pt x="0" y="56757"/>
                  </a:lnTo>
                  <a:cubicBezTo>
                    <a:pt x="0" y="41704"/>
                    <a:pt x="5980" y="27268"/>
                    <a:pt x="16624" y="16624"/>
                  </a:cubicBezTo>
                  <a:cubicBezTo>
                    <a:pt x="27268" y="5980"/>
                    <a:pt x="41704" y="0"/>
                    <a:pt x="5675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anchor="ctr" rtlCol="false" tIns="76181" lIns="76181" bIns="76181" rIns="76181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093914" y="3600241"/>
            <a:ext cx="3819354" cy="5165534"/>
            <a:chOff x="0" y="0"/>
            <a:chExt cx="670780" cy="9072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70780" cy="907205"/>
            </a:xfrm>
            <a:custGeom>
              <a:avLst/>
              <a:gdLst/>
              <a:ahLst/>
              <a:cxnLst/>
              <a:rect r="r" b="b" t="t" l="l"/>
              <a:pathLst>
                <a:path h="907205" w="670780">
                  <a:moveTo>
                    <a:pt x="56757" y="0"/>
                  </a:moveTo>
                  <a:lnTo>
                    <a:pt x="614023" y="0"/>
                  </a:lnTo>
                  <a:cubicBezTo>
                    <a:pt x="629076" y="0"/>
                    <a:pt x="643512" y="5980"/>
                    <a:pt x="654156" y="16624"/>
                  </a:cubicBezTo>
                  <a:cubicBezTo>
                    <a:pt x="664800" y="27268"/>
                    <a:pt x="670780" y="41704"/>
                    <a:pt x="670780" y="56757"/>
                  </a:cubicBezTo>
                  <a:lnTo>
                    <a:pt x="670780" y="850448"/>
                  </a:lnTo>
                  <a:cubicBezTo>
                    <a:pt x="670780" y="881794"/>
                    <a:pt x="645369" y="907205"/>
                    <a:pt x="614023" y="907205"/>
                  </a:cubicBezTo>
                  <a:lnTo>
                    <a:pt x="56757" y="907205"/>
                  </a:lnTo>
                  <a:cubicBezTo>
                    <a:pt x="41704" y="907205"/>
                    <a:pt x="27268" y="901225"/>
                    <a:pt x="16624" y="890581"/>
                  </a:cubicBezTo>
                  <a:cubicBezTo>
                    <a:pt x="5980" y="879937"/>
                    <a:pt x="0" y="865501"/>
                    <a:pt x="0" y="850448"/>
                  </a:cubicBezTo>
                  <a:lnTo>
                    <a:pt x="0" y="56757"/>
                  </a:lnTo>
                  <a:cubicBezTo>
                    <a:pt x="0" y="41704"/>
                    <a:pt x="5980" y="27268"/>
                    <a:pt x="16624" y="16624"/>
                  </a:cubicBezTo>
                  <a:cubicBezTo>
                    <a:pt x="27268" y="5980"/>
                    <a:pt x="41704" y="0"/>
                    <a:pt x="56757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anchor="ctr" rtlCol="false" tIns="76181" lIns="76181" bIns="76181" rIns="76181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374731" y="3600241"/>
            <a:ext cx="3819354" cy="5165534"/>
            <a:chOff x="0" y="0"/>
            <a:chExt cx="670780" cy="9072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70780" cy="907205"/>
            </a:xfrm>
            <a:custGeom>
              <a:avLst/>
              <a:gdLst/>
              <a:ahLst/>
              <a:cxnLst/>
              <a:rect r="r" b="b" t="t" l="l"/>
              <a:pathLst>
                <a:path h="907205" w="670780">
                  <a:moveTo>
                    <a:pt x="56757" y="0"/>
                  </a:moveTo>
                  <a:lnTo>
                    <a:pt x="614023" y="0"/>
                  </a:lnTo>
                  <a:cubicBezTo>
                    <a:pt x="629076" y="0"/>
                    <a:pt x="643512" y="5980"/>
                    <a:pt x="654156" y="16624"/>
                  </a:cubicBezTo>
                  <a:cubicBezTo>
                    <a:pt x="664800" y="27268"/>
                    <a:pt x="670780" y="41704"/>
                    <a:pt x="670780" y="56757"/>
                  </a:cubicBezTo>
                  <a:lnTo>
                    <a:pt x="670780" y="850448"/>
                  </a:lnTo>
                  <a:cubicBezTo>
                    <a:pt x="670780" y="881794"/>
                    <a:pt x="645369" y="907205"/>
                    <a:pt x="614023" y="907205"/>
                  </a:cubicBezTo>
                  <a:lnTo>
                    <a:pt x="56757" y="907205"/>
                  </a:lnTo>
                  <a:cubicBezTo>
                    <a:pt x="41704" y="907205"/>
                    <a:pt x="27268" y="901225"/>
                    <a:pt x="16624" y="890581"/>
                  </a:cubicBezTo>
                  <a:cubicBezTo>
                    <a:pt x="5980" y="879937"/>
                    <a:pt x="0" y="865501"/>
                    <a:pt x="0" y="850448"/>
                  </a:cubicBezTo>
                  <a:lnTo>
                    <a:pt x="0" y="56757"/>
                  </a:lnTo>
                  <a:cubicBezTo>
                    <a:pt x="0" y="41704"/>
                    <a:pt x="5980" y="27268"/>
                    <a:pt x="16624" y="16624"/>
                  </a:cubicBezTo>
                  <a:cubicBezTo>
                    <a:pt x="27268" y="5980"/>
                    <a:pt x="41704" y="0"/>
                    <a:pt x="56757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anchor="ctr" rtlCol="false" tIns="76181" lIns="76181" bIns="76181" rIns="76181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651286" y="3600241"/>
            <a:ext cx="3819354" cy="5165534"/>
            <a:chOff x="0" y="0"/>
            <a:chExt cx="670780" cy="9072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70780" cy="907205"/>
            </a:xfrm>
            <a:custGeom>
              <a:avLst/>
              <a:gdLst/>
              <a:ahLst/>
              <a:cxnLst/>
              <a:rect r="r" b="b" t="t" l="l"/>
              <a:pathLst>
                <a:path h="907205" w="670780">
                  <a:moveTo>
                    <a:pt x="56757" y="0"/>
                  </a:moveTo>
                  <a:lnTo>
                    <a:pt x="614023" y="0"/>
                  </a:lnTo>
                  <a:cubicBezTo>
                    <a:pt x="629076" y="0"/>
                    <a:pt x="643512" y="5980"/>
                    <a:pt x="654156" y="16624"/>
                  </a:cubicBezTo>
                  <a:cubicBezTo>
                    <a:pt x="664800" y="27268"/>
                    <a:pt x="670780" y="41704"/>
                    <a:pt x="670780" y="56757"/>
                  </a:cubicBezTo>
                  <a:lnTo>
                    <a:pt x="670780" y="850448"/>
                  </a:lnTo>
                  <a:cubicBezTo>
                    <a:pt x="670780" y="881794"/>
                    <a:pt x="645369" y="907205"/>
                    <a:pt x="614023" y="907205"/>
                  </a:cubicBezTo>
                  <a:lnTo>
                    <a:pt x="56757" y="907205"/>
                  </a:lnTo>
                  <a:cubicBezTo>
                    <a:pt x="41704" y="907205"/>
                    <a:pt x="27268" y="901225"/>
                    <a:pt x="16624" y="890581"/>
                  </a:cubicBezTo>
                  <a:cubicBezTo>
                    <a:pt x="5980" y="879937"/>
                    <a:pt x="0" y="865501"/>
                    <a:pt x="0" y="850448"/>
                  </a:cubicBezTo>
                  <a:lnTo>
                    <a:pt x="0" y="56757"/>
                  </a:lnTo>
                  <a:cubicBezTo>
                    <a:pt x="0" y="41704"/>
                    <a:pt x="5980" y="27268"/>
                    <a:pt x="16624" y="16624"/>
                  </a:cubicBezTo>
                  <a:cubicBezTo>
                    <a:pt x="27268" y="5980"/>
                    <a:pt x="41704" y="0"/>
                    <a:pt x="56757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anchor="ctr" rtlCol="false" tIns="76181" lIns="76181" bIns="76181" rIns="76181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400337" y="4377933"/>
            <a:ext cx="2923798" cy="1882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8" spc="-18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Cross-Platform Capability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46622" y="4377933"/>
            <a:ext cx="3518201" cy="247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4499" spc="-18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Modern, Beautiful,</a:t>
            </a:r>
          </a:p>
          <a:p>
            <a:pPr algn="l">
              <a:lnSpc>
                <a:spcPts val="4679"/>
              </a:lnSpc>
            </a:pPr>
            <a:r>
              <a:rPr lang="en-US" sz="4499" spc="-18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Customizable UI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83048" y="4404584"/>
            <a:ext cx="3375248" cy="247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4499" spc="-18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Fast Development &amp; </a:t>
            </a:r>
          </a:p>
          <a:p>
            <a:pPr algn="l">
              <a:lnSpc>
                <a:spcPts val="4679"/>
              </a:lnSpc>
            </a:pPr>
            <a:r>
              <a:rPr lang="en-US" sz="4499" spc="-18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Hot reloading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313275" y="4424412"/>
            <a:ext cx="2430932" cy="1882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4499" spc="-18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Growing desktop support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1870955" y="7615834"/>
            <a:ext cx="587847" cy="58784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70698" lIns="70698" bIns="70698" rIns="70698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-5400000">
            <a:off x="12042000" y="7830233"/>
            <a:ext cx="297539" cy="159048"/>
          </a:xfrm>
          <a:custGeom>
            <a:avLst/>
            <a:gdLst/>
            <a:ahLst/>
            <a:cxnLst/>
            <a:rect r="r" b="b" t="t" l="l"/>
            <a:pathLst>
              <a:path h="159048" w="297539">
                <a:moveTo>
                  <a:pt x="0" y="0"/>
                </a:moveTo>
                <a:lnTo>
                  <a:pt x="297539" y="0"/>
                </a:lnTo>
                <a:lnTo>
                  <a:pt x="297539" y="159048"/>
                </a:lnTo>
                <a:lnTo>
                  <a:pt x="0" y="159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6156361" y="7615834"/>
            <a:ext cx="587847" cy="58784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70698" lIns="70698" bIns="70698" rIns="70698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-5400000">
            <a:off x="16301515" y="7830233"/>
            <a:ext cx="297539" cy="159048"/>
          </a:xfrm>
          <a:custGeom>
            <a:avLst/>
            <a:gdLst/>
            <a:ahLst/>
            <a:cxnLst/>
            <a:rect r="r" b="b" t="t" l="l"/>
            <a:pathLst>
              <a:path h="159048" w="297539">
                <a:moveTo>
                  <a:pt x="0" y="0"/>
                </a:moveTo>
                <a:lnTo>
                  <a:pt x="297538" y="0"/>
                </a:lnTo>
                <a:lnTo>
                  <a:pt x="297538" y="159048"/>
                </a:lnTo>
                <a:lnTo>
                  <a:pt x="0" y="159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3635068" y="7615834"/>
            <a:ext cx="587847" cy="587847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70698" lIns="70698" bIns="70698" rIns="70698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-5400000">
            <a:off x="3780222" y="7830233"/>
            <a:ext cx="297539" cy="159048"/>
          </a:xfrm>
          <a:custGeom>
            <a:avLst/>
            <a:gdLst/>
            <a:ahLst/>
            <a:cxnLst/>
            <a:rect r="r" b="b" t="t" l="l"/>
            <a:pathLst>
              <a:path h="159048" w="297539">
                <a:moveTo>
                  <a:pt x="0" y="0"/>
                </a:moveTo>
                <a:lnTo>
                  <a:pt x="297538" y="0"/>
                </a:lnTo>
                <a:lnTo>
                  <a:pt x="297538" y="159048"/>
                </a:lnTo>
                <a:lnTo>
                  <a:pt x="0" y="159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8" id="38"/>
          <p:cNvGrpSpPr/>
          <p:nvPr/>
        </p:nvGrpSpPr>
        <p:grpSpPr>
          <a:xfrm rot="0">
            <a:off x="8005389" y="7610628"/>
            <a:ext cx="587847" cy="587847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70698" lIns="70698" bIns="70698" rIns="70698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-5400000">
            <a:off x="8150543" y="7830233"/>
            <a:ext cx="297539" cy="159048"/>
          </a:xfrm>
          <a:custGeom>
            <a:avLst/>
            <a:gdLst/>
            <a:ahLst/>
            <a:cxnLst/>
            <a:rect r="r" b="b" t="t" l="l"/>
            <a:pathLst>
              <a:path h="159048" w="297539">
                <a:moveTo>
                  <a:pt x="0" y="0"/>
                </a:moveTo>
                <a:lnTo>
                  <a:pt x="297538" y="0"/>
                </a:lnTo>
                <a:lnTo>
                  <a:pt x="297538" y="159048"/>
                </a:lnTo>
                <a:lnTo>
                  <a:pt x="0" y="159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4011154">
            <a:off x="12035988" y="2978661"/>
            <a:ext cx="17403374" cy="15009081"/>
            <a:chOff x="0" y="0"/>
            <a:chExt cx="4583605" cy="3953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3605" cy="3953009"/>
            </a:xfrm>
            <a:custGeom>
              <a:avLst/>
              <a:gdLst/>
              <a:ahLst/>
              <a:cxnLst/>
              <a:rect r="r" b="b" t="t" l="l"/>
              <a:pathLst>
                <a:path h="3953009" w="4583605">
                  <a:moveTo>
                    <a:pt x="0" y="0"/>
                  </a:moveTo>
                  <a:lnTo>
                    <a:pt x="4583605" y="0"/>
                  </a:lnTo>
                  <a:lnTo>
                    <a:pt x="4583605" y="3953009"/>
                  </a:lnTo>
                  <a:lnTo>
                    <a:pt x="0" y="3953009"/>
                  </a:ln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583605" cy="3933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67793" y="1042335"/>
            <a:ext cx="14952414" cy="1406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b="true" sz="9999" spc="-15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Key Features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17360" y="3600241"/>
            <a:ext cx="3819354" cy="5165534"/>
            <a:chOff x="0" y="0"/>
            <a:chExt cx="670780" cy="9072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70780" cy="907205"/>
            </a:xfrm>
            <a:custGeom>
              <a:avLst/>
              <a:gdLst/>
              <a:ahLst/>
              <a:cxnLst/>
              <a:rect r="r" b="b" t="t" l="l"/>
              <a:pathLst>
                <a:path h="907205" w="670780">
                  <a:moveTo>
                    <a:pt x="56757" y="0"/>
                  </a:moveTo>
                  <a:lnTo>
                    <a:pt x="614023" y="0"/>
                  </a:lnTo>
                  <a:cubicBezTo>
                    <a:pt x="629076" y="0"/>
                    <a:pt x="643512" y="5980"/>
                    <a:pt x="654156" y="16624"/>
                  </a:cubicBezTo>
                  <a:cubicBezTo>
                    <a:pt x="664800" y="27268"/>
                    <a:pt x="670780" y="41704"/>
                    <a:pt x="670780" y="56757"/>
                  </a:cubicBezTo>
                  <a:lnTo>
                    <a:pt x="670780" y="850448"/>
                  </a:lnTo>
                  <a:cubicBezTo>
                    <a:pt x="670780" y="881794"/>
                    <a:pt x="645369" y="907205"/>
                    <a:pt x="614023" y="907205"/>
                  </a:cubicBezTo>
                  <a:lnTo>
                    <a:pt x="56757" y="907205"/>
                  </a:lnTo>
                  <a:cubicBezTo>
                    <a:pt x="41704" y="907205"/>
                    <a:pt x="27268" y="901225"/>
                    <a:pt x="16624" y="890581"/>
                  </a:cubicBezTo>
                  <a:cubicBezTo>
                    <a:pt x="5980" y="879937"/>
                    <a:pt x="0" y="865501"/>
                    <a:pt x="0" y="850448"/>
                  </a:cubicBezTo>
                  <a:lnTo>
                    <a:pt x="0" y="56757"/>
                  </a:lnTo>
                  <a:cubicBezTo>
                    <a:pt x="0" y="41704"/>
                    <a:pt x="5980" y="27268"/>
                    <a:pt x="16624" y="16624"/>
                  </a:cubicBezTo>
                  <a:cubicBezTo>
                    <a:pt x="27268" y="5980"/>
                    <a:pt x="41704" y="0"/>
                    <a:pt x="5675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anchor="ctr" rtlCol="false" tIns="76181" lIns="76181" bIns="76181" rIns="76181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093914" y="3600241"/>
            <a:ext cx="3819354" cy="5165534"/>
            <a:chOff x="0" y="0"/>
            <a:chExt cx="670780" cy="9072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0780" cy="907205"/>
            </a:xfrm>
            <a:custGeom>
              <a:avLst/>
              <a:gdLst/>
              <a:ahLst/>
              <a:cxnLst/>
              <a:rect r="r" b="b" t="t" l="l"/>
              <a:pathLst>
                <a:path h="907205" w="670780">
                  <a:moveTo>
                    <a:pt x="56757" y="0"/>
                  </a:moveTo>
                  <a:lnTo>
                    <a:pt x="614023" y="0"/>
                  </a:lnTo>
                  <a:cubicBezTo>
                    <a:pt x="629076" y="0"/>
                    <a:pt x="643512" y="5980"/>
                    <a:pt x="654156" y="16624"/>
                  </a:cubicBezTo>
                  <a:cubicBezTo>
                    <a:pt x="664800" y="27268"/>
                    <a:pt x="670780" y="41704"/>
                    <a:pt x="670780" y="56757"/>
                  </a:cubicBezTo>
                  <a:lnTo>
                    <a:pt x="670780" y="850448"/>
                  </a:lnTo>
                  <a:cubicBezTo>
                    <a:pt x="670780" y="881794"/>
                    <a:pt x="645369" y="907205"/>
                    <a:pt x="614023" y="907205"/>
                  </a:cubicBezTo>
                  <a:lnTo>
                    <a:pt x="56757" y="907205"/>
                  </a:lnTo>
                  <a:cubicBezTo>
                    <a:pt x="41704" y="907205"/>
                    <a:pt x="27268" y="901225"/>
                    <a:pt x="16624" y="890581"/>
                  </a:cubicBezTo>
                  <a:cubicBezTo>
                    <a:pt x="5980" y="879937"/>
                    <a:pt x="0" y="865501"/>
                    <a:pt x="0" y="850448"/>
                  </a:cubicBezTo>
                  <a:lnTo>
                    <a:pt x="0" y="56757"/>
                  </a:lnTo>
                  <a:cubicBezTo>
                    <a:pt x="0" y="41704"/>
                    <a:pt x="5980" y="27268"/>
                    <a:pt x="16624" y="16624"/>
                  </a:cubicBezTo>
                  <a:cubicBezTo>
                    <a:pt x="27268" y="5980"/>
                    <a:pt x="41704" y="0"/>
                    <a:pt x="56757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anchor="ctr" rtlCol="false" tIns="76181" lIns="76181" bIns="76181" rIns="76181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74731" y="3600241"/>
            <a:ext cx="3819354" cy="5165534"/>
            <a:chOff x="0" y="0"/>
            <a:chExt cx="670780" cy="9072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70780" cy="907205"/>
            </a:xfrm>
            <a:custGeom>
              <a:avLst/>
              <a:gdLst/>
              <a:ahLst/>
              <a:cxnLst/>
              <a:rect r="r" b="b" t="t" l="l"/>
              <a:pathLst>
                <a:path h="907205" w="670780">
                  <a:moveTo>
                    <a:pt x="56757" y="0"/>
                  </a:moveTo>
                  <a:lnTo>
                    <a:pt x="614023" y="0"/>
                  </a:lnTo>
                  <a:cubicBezTo>
                    <a:pt x="629076" y="0"/>
                    <a:pt x="643512" y="5980"/>
                    <a:pt x="654156" y="16624"/>
                  </a:cubicBezTo>
                  <a:cubicBezTo>
                    <a:pt x="664800" y="27268"/>
                    <a:pt x="670780" y="41704"/>
                    <a:pt x="670780" y="56757"/>
                  </a:cubicBezTo>
                  <a:lnTo>
                    <a:pt x="670780" y="850448"/>
                  </a:lnTo>
                  <a:cubicBezTo>
                    <a:pt x="670780" y="881794"/>
                    <a:pt x="645369" y="907205"/>
                    <a:pt x="614023" y="907205"/>
                  </a:cubicBezTo>
                  <a:lnTo>
                    <a:pt x="56757" y="907205"/>
                  </a:lnTo>
                  <a:cubicBezTo>
                    <a:pt x="41704" y="907205"/>
                    <a:pt x="27268" y="901225"/>
                    <a:pt x="16624" y="890581"/>
                  </a:cubicBezTo>
                  <a:cubicBezTo>
                    <a:pt x="5980" y="879937"/>
                    <a:pt x="0" y="865501"/>
                    <a:pt x="0" y="850448"/>
                  </a:cubicBezTo>
                  <a:lnTo>
                    <a:pt x="0" y="56757"/>
                  </a:lnTo>
                  <a:cubicBezTo>
                    <a:pt x="0" y="41704"/>
                    <a:pt x="5980" y="27268"/>
                    <a:pt x="16624" y="16624"/>
                  </a:cubicBezTo>
                  <a:cubicBezTo>
                    <a:pt x="27268" y="5980"/>
                    <a:pt x="41704" y="0"/>
                    <a:pt x="56757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anchor="ctr" rtlCol="false" tIns="76181" lIns="76181" bIns="76181" rIns="76181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651286" y="3600241"/>
            <a:ext cx="3819354" cy="5165534"/>
            <a:chOff x="0" y="0"/>
            <a:chExt cx="670780" cy="9072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0780" cy="907205"/>
            </a:xfrm>
            <a:custGeom>
              <a:avLst/>
              <a:gdLst/>
              <a:ahLst/>
              <a:cxnLst/>
              <a:rect r="r" b="b" t="t" l="l"/>
              <a:pathLst>
                <a:path h="907205" w="670780">
                  <a:moveTo>
                    <a:pt x="56757" y="0"/>
                  </a:moveTo>
                  <a:lnTo>
                    <a:pt x="614023" y="0"/>
                  </a:lnTo>
                  <a:cubicBezTo>
                    <a:pt x="629076" y="0"/>
                    <a:pt x="643512" y="5980"/>
                    <a:pt x="654156" y="16624"/>
                  </a:cubicBezTo>
                  <a:cubicBezTo>
                    <a:pt x="664800" y="27268"/>
                    <a:pt x="670780" y="41704"/>
                    <a:pt x="670780" y="56757"/>
                  </a:cubicBezTo>
                  <a:lnTo>
                    <a:pt x="670780" y="850448"/>
                  </a:lnTo>
                  <a:cubicBezTo>
                    <a:pt x="670780" y="881794"/>
                    <a:pt x="645369" y="907205"/>
                    <a:pt x="614023" y="907205"/>
                  </a:cubicBezTo>
                  <a:lnTo>
                    <a:pt x="56757" y="907205"/>
                  </a:lnTo>
                  <a:cubicBezTo>
                    <a:pt x="41704" y="907205"/>
                    <a:pt x="27268" y="901225"/>
                    <a:pt x="16624" y="890581"/>
                  </a:cubicBezTo>
                  <a:cubicBezTo>
                    <a:pt x="5980" y="879937"/>
                    <a:pt x="0" y="865501"/>
                    <a:pt x="0" y="850448"/>
                  </a:cubicBezTo>
                  <a:lnTo>
                    <a:pt x="0" y="56757"/>
                  </a:lnTo>
                  <a:cubicBezTo>
                    <a:pt x="0" y="41704"/>
                    <a:pt x="5980" y="27268"/>
                    <a:pt x="16624" y="16624"/>
                  </a:cubicBezTo>
                  <a:cubicBezTo>
                    <a:pt x="27268" y="5980"/>
                    <a:pt x="41704" y="0"/>
                    <a:pt x="56757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anchor="ctr" rtlCol="false" tIns="76181" lIns="76181" bIns="76181" rIns="76181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46216" y="4404584"/>
            <a:ext cx="2923798" cy="129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4508" spc="-18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Invoice Creation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95067" y="4278695"/>
            <a:ext cx="3518201" cy="1882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4499" spc="-18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Selectable Color </a:t>
            </a:r>
          </a:p>
          <a:p>
            <a:pPr algn="l">
              <a:lnSpc>
                <a:spcPts val="4679"/>
              </a:lnSpc>
            </a:pPr>
            <a:r>
              <a:rPr lang="en-US" sz="4499" spc="-18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Themes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77714" y="4278695"/>
            <a:ext cx="3213390" cy="306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4499" spc="-18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Save </a:t>
            </a:r>
          </a:p>
          <a:p>
            <a:pPr algn="l">
              <a:lnSpc>
                <a:spcPts val="4679"/>
              </a:lnSpc>
            </a:pPr>
            <a:r>
              <a:rPr lang="en-US" sz="4499" spc="-18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&amp; </a:t>
            </a:r>
          </a:p>
          <a:p>
            <a:pPr algn="l">
              <a:lnSpc>
                <a:spcPts val="4679"/>
              </a:lnSpc>
            </a:pPr>
            <a:r>
              <a:rPr lang="en-US" sz="4499" spc="-18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Load</a:t>
            </a:r>
          </a:p>
          <a:p>
            <a:pPr algn="l">
              <a:lnSpc>
                <a:spcPts val="4679"/>
              </a:lnSpc>
            </a:pPr>
            <a:r>
              <a:rPr lang="en-US" sz="4499" spc="-18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Invoice</a:t>
            </a:r>
          </a:p>
          <a:p>
            <a:pPr algn="l">
              <a:lnSpc>
                <a:spcPts val="4679"/>
              </a:lnSpc>
            </a:pPr>
            <a:r>
              <a:rPr lang="en-US" sz="4499" spc="-18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Data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22453" y="4404584"/>
            <a:ext cx="3277020" cy="1882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4499" spc="-18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Offline</a:t>
            </a:r>
          </a:p>
          <a:p>
            <a:pPr algn="l">
              <a:lnSpc>
                <a:spcPts val="4679"/>
              </a:lnSpc>
            </a:pPr>
            <a:r>
              <a:rPr lang="en-US" sz="4499" spc="-18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Desktop Functionality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870955" y="7615834"/>
            <a:ext cx="587847" cy="58784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70698" lIns="70698" bIns="70698" rIns="70698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-5400000">
            <a:off x="12042000" y="7830233"/>
            <a:ext cx="297539" cy="159048"/>
          </a:xfrm>
          <a:custGeom>
            <a:avLst/>
            <a:gdLst/>
            <a:ahLst/>
            <a:cxnLst/>
            <a:rect r="r" b="b" t="t" l="l"/>
            <a:pathLst>
              <a:path h="159048" w="297539">
                <a:moveTo>
                  <a:pt x="0" y="0"/>
                </a:moveTo>
                <a:lnTo>
                  <a:pt x="297539" y="0"/>
                </a:lnTo>
                <a:lnTo>
                  <a:pt x="297539" y="159048"/>
                </a:lnTo>
                <a:lnTo>
                  <a:pt x="0" y="159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6156361" y="7615834"/>
            <a:ext cx="587847" cy="58784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70698" lIns="70698" bIns="70698" rIns="70698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-5400000">
            <a:off x="16301515" y="7830233"/>
            <a:ext cx="297539" cy="159048"/>
          </a:xfrm>
          <a:custGeom>
            <a:avLst/>
            <a:gdLst/>
            <a:ahLst/>
            <a:cxnLst/>
            <a:rect r="r" b="b" t="t" l="l"/>
            <a:pathLst>
              <a:path h="159048" w="297539">
                <a:moveTo>
                  <a:pt x="0" y="0"/>
                </a:moveTo>
                <a:lnTo>
                  <a:pt x="297538" y="0"/>
                </a:lnTo>
                <a:lnTo>
                  <a:pt x="297538" y="159048"/>
                </a:lnTo>
                <a:lnTo>
                  <a:pt x="0" y="159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3635068" y="7615834"/>
            <a:ext cx="587847" cy="58784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70698" lIns="70698" bIns="70698" rIns="70698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-5400000">
            <a:off x="3780222" y="7830233"/>
            <a:ext cx="297539" cy="159048"/>
          </a:xfrm>
          <a:custGeom>
            <a:avLst/>
            <a:gdLst/>
            <a:ahLst/>
            <a:cxnLst/>
            <a:rect r="r" b="b" t="t" l="l"/>
            <a:pathLst>
              <a:path h="159048" w="297539">
                <a:moveTo>
                  <a:pt x="0" y="0"/>
                </a:moveTo>
                <a:lnTo>
                  <a:pt x="297538" y="0"/>
                </a:lnTo>
                <a:lnTo>
                  <a:pt x="297538" y="159048"/>
                </a:lnTo>
                <a:lnTo>
                  <a:pt x="0" y="159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4" id="34"/>
          <p:cNvGrpSpPr/>
          <p:nvPr/>
        </p:nvGrpSpPr>
        <p:grpSpPr>
          <a:xfrm rot="0">
            <a:off x="7753011" y="7615834"/>
            <a:ext cx="587847" cy="587847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70698" lIns="70698" bIns="70698" rIns="70698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-5400000">
            <a:off x="7926831" y="7829392"/>
            <a:ext cx="293923" cy="157115"/>
          </a:xfrm>
          <a:custGeom>
            <a:avLst/>
            <a:gdLst/>
            <a:ahLst/>
            <a:cxnLst/>
            <a:rect r="r" b="b" t="t" l="l"/>
            <a:pathLst>
              <a:path h="157115" w="293923">
                <a:moveTo>
                  <a:pt x="0" y="0"/>
                </a:moveTo>
                <a:lnTo>
                  <a:pt x="293923" y="0"/>
                </a:lnTo>
                <a:lnTo>
                  <a:pt x="293923" y="157115"/>
                </a:lnTo>
                <a:lnTo>
                  <a:pt x="0" y="157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482" y="5250829"/>
            <a:ext cx="3293766" cy="3657600"/>
            <a:chOff x="0" y="0"/>
            <a:chExt cx="867494" cy="9633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494" cy="963319"/>
            </a:xfrm>
            <a:custGeom>
              <a:avLst/>
              <a:gdLst/>
              <a:ahLst/>
              <a:cxnLst/>
              <a:rect r="r" b="b" t="t" l="l"/>
              <a:pathLst>
                <a:path h="963319" w="867494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138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54482" y="3601996"/>
            <a:ext cx="10409926" cy="1298987"/>
            <a:chOff x="0" y="0"/>
            <a:chExt cx="2741709" cy="3421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41709" cy="342120"/>
            </a:xfrm>
            <a:custGeom>
              <a:avLst/>
              <a:gdLst/>
              <a:ahLst/>
              <a:cxnLst/>
              <a:rect r="r" b="b" t="t" l="l"/>
              <a:pathLst>
                <a:path h="342120" w="2741709">
                  <a:moveTo>
                    <a:pt x="26030" y="0"/>
                  </a:moveTo>
                  <a:lnTo>
                    <a:pt x="2715679" y="0"/>
                  </a:lnTo>
                  <a:cubicBezTo>
                    <a:pt x="2722583" y="0"/>
                    <a:pt x="2729204" y="2742"/>
                    <a:pt x="2734085" y="7624"/>
                  </a:cubicBezTo>
                  <a:cubicBezTo>
                    <a:pt x="2738967" y="12505"/>
                    <a:pt x="2741709" y="19126"/>
                    <a:pt x="2741709" y="26030"/>
                  </a:cubicBezTo>
                  <a:lnTo>
                    <a:pt x="2741709" y="316090"/>
                  </a:lnTo>
                  <a:cubicBezTo>
                    <a:pt x="2741709" y="330466"/>
                    <a:pt x="2730055" y="342120"/>
                    <a:pt x="2715679" y="342120"/>
                  </a:cubicBezTo>
                  <a:lnTo>
                    <a:pt x="26030" y="342120"/>
                  </a:lnTo>
                  <a:cubicBezTo>
                    <a:pt x="19126" y="342120"/>
                    <a:pt x="12505" y="339378"/>
                    <a:pt x="7624" y="334496"/>
                  </a:cubicBezTo>
                  <a:cubicBezTo>
                    <a:pt x="2742" y="329615"/>
                    <a:pt x="0" y="322994"/>
                    <a:pt x="0" y="316090"/>
                  </a:cubicBezTo>
                  <a:lnTo>
                    <a:pt x="0" y="26030"/>
                  </a:lnTo>
                  <a:cubicBezTo>
                    <a:pt x="0" y="11654"/>
                    <a:pt x="11654" y="0"/>
                    <a:pt x="2603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2741709" cy="323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138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612562" y="5250829"/>
            <a:ext cx="3293766" cy="3657600"/>
            <a:chOff x="0" y="0"/>
            <a:chExt cx="867494" cy="9633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494" cy="963319"/>
            </a:xfrm>
            <a:custGeom>
              <a:avLst/>
              <a:gdLst/>
              <a:ahLst/>
              <a:cxnLst/>
              <a:rect r="r" b="b" t="t" l="l"/>
              <a:pathLst>
                <a:path h="963319" w="867494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138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70642" y="5250829"/>
            <a:ext cx="3293766" cy="3657600"/>
            <a:chOff x="0" y="0"/>
            <a:chExt cx="867494" cy="9633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7494" cy="963319"/>
            </a:xfrm>
            <a:custGeom>
              <a:avLst/>
              <a:gdLst/>
              <a:ahLst/>
              <a:cxnLst/>
              <a:rect r="r" b="b" t="t" l="l"/>
              <a:pathLst>
                <a:path h="963319" w="867494">
                  <a:moveTo>
                    <a:pt x="82267" y="0"/>
                  </a:moveTo>
                  <a:lnTo>
                    <a:pt x="785227" y="0"/>
                  </a:lnTo>
                  <a:cubicBezTo>
                    <a:pt x="807046" y="0"/>
                    <a:pt x="827970" y="8667"/>
                    <a:pt x="843399" y="24095"/>
                  </a:cubicBezTo>
                  <a:cubicBezTo>
                    <a:pt x="858826" y="39523"/>
                    <a:pt x="867494" y="60448"/>
                    <a:pt x="867494" y="82267"/>
                  </a:cubicBezTo>
                  <a:lnTo>
                    <a:pt x="867494" y="881052"/>
                  </a:lnTo>
                  <a:cubicBezTo>
                    <a:pt x="867494" y="902870"/>
                    <a:pt x="858826" y="923795"/>
                    <a:pt x="843399" y="939223"/>
                  </a:cubicBezTo>
                  <a:cubicBezTo>
                    <a:pt x="827970" y="954651"/>
                    <a:pt x="807046" y="963319"/>
                    <a:pt x="785227" y="963319"/>
                  </a:cubicBezTo>
                  <a:lnTo>
                    <a:pt x="82267" y="963319"/>
                  </a:lnTo>
                  <a:cubicBezTo>
                    <a:pt x="60448" y="963319"/>
                    <a:pt x="39523" y="954651"/>
                    <a:pt x="24095" y="939223"/>
                  </a:cubicBezTo>
                  <a:cubicBezTo>
                    <a:pt x="8667" y="923795"/>
                    <a:pt x="0" y="902870"/>
                    <a:pt x="0" y="881052"/>
                  </a:cubicBezTo>
                  <a:lnTo>
                    <a:pt x="0" y="82267"/>
                  </a:lnTo>
                  <a:cubicBezTo>
                    <a:pt x="0" y="60448"/>
                    <a:pt x="8667" y="39523"/>
                    <a:pt x="24095" y="24095"/>
                  </a:cubicBezTo>
                  <a:cubicBezTo>
                    <a:pt x="39523" y="8667"/>
                    <a:pt x="60448" y="0"/>
                    <a:pt x="82267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867494" cy="944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138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31108" y="3601996"/>
            <a:ext cx="3291380" cy="5306433"/>
            <a:chOff x="0" y="0"/>
            <a:chExt cx="812800" cy="13104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1310413"/>
            </a:xfrm>
            <a:custGeom>
              <a:avLst/>
              <a:gdLst/>
              <a:ahLst/>
              <a:cxnLst/>
              <a:rect r="r" b="b" t="t" l="l"/>
              <a:pathLst>
                <a:path h="1310413" w="812800">
                  <a:moveTo>
                    <a:pt x="68213" y="0"/>
                  </a:moveTo>
                  <a:lnTo>
                    <a:pt x="744587" y="0"/>
                  </a:lnTo>
                  <a:cubicBezTo>
                    <a:pt x="782260" y="0"/>
                    <a:pt x="812800" y="30540"/>
                    <a:pt x="812800" y="68213"/>
                  </a:cubicBezTo>
                  <a:lnTo>
                    <a:pt x="812800" y="1242200"/>
                  </a:lnTo>
                  <a:cubicBezTo>
                    <a:pt x="812800" y="1279873"/>
                    <a:pt x="782260" y="1310413"/>
                    <a:pt x="744587" y="1310413"/>
                  </a:cubicBezTo>
                  <a:lnTo>
                    <a:pt x="68213" y="1310413"/>
                  </a:lnTo>
                  <a:cubicBezTo>
                    <a:pt x="50122" y="1310413"/>
                    <a:pt x="32772" y="1303227"/>
                    <a:pt x="19979" y="1290434"/>
                  </a:cubicBezTo>
                  <a:cubicBezTo>
                    <a:pt x="7187" y="1277642"/>
                    <a:pt x="0" y="1260291"/>
                    <a:pt x="0" y="1242200"/>
                  </a:cubicBezTo>
                  <a:lnTo>
                    <a:pt x="0" y="68213"/>
                  </a:lnTo>
                  <a:cubicBezTo>
                    <a:pt x="0" y="30540"/>
                    <a:pt x="30540" y="0"/>
                    <a:pt x="68213" y="0"/>
                  </a:cubicBezTo>
                  <a:close/>
                </a:path>
              </a:pathLst>
            </a:custGeom>
            <a:blipFill>
              <a:blip r:embed="rId2"/>
              <a:stretch>
                <a:fillRect l="-31554" t="0" r="-110429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942657" y="3913075"/>
            <a:ext cx="8743619" cy="75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2"/>
              </a:lnSpc>
            </a:pPr>
            <a:r>
              <a:rPr lang="en-US" b="true" sz="4896" spc="-20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Collecting Client Requirements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57453" y="5920159"/>
            <a:ext cx="2687824" cy="100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8"/>
              </a:lnSpc>
            </a:pPr>
            <a:r>
              <a:rPr lang="en-US" sz="3508" spc="-147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UI &amp; Theme</a:t>
            </a:r>
          </a:p>
          <a:p>
            <a:pPr algn="l">
              <a:lnSpc>
                <a:spcPts val="3648"/>
              </a:lnSpc>
            </a:pPr>
            <a:r>
              <a:rPr lang="en-US" sz="3508" spc="-147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Development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67793" y="728635"/>
            <a:ext cx="14952414" cy="2520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b="true" sz="9999" spc="-15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Design Process &amp; Team Collaboration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15533" y="5920159"/>
            <a:ext cx="2687824" cy="1461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8"/>
              </a:lnSpc>
            </a:pPr>
            <a:r>
              <a:rPr lang="en-US" sz="3508" spc="-147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Core</a:t>
            </a:r>
          </a:p>
          <a:p>
            <a:pPr algn="l">
              <a:lnSpc>
                <a:spcPts val="3648"/>
              </a:lnSpc>
            </a:pPr>
            <a:r>
              <a:rPr lang="en-US" sz="3508" spc="-147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Functionality</a:t>
            </a:r>
          </a:p>
          <a:p>
            <a:pPr algn="l">
              <a:lnSpc>
                <a:spcPts val="3648"/>
              </a:lnSpc>
            </a:pPr>
            <a:r>
              <a:rPr lang="en-US" sz="3508" spc="-147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&amp; Logic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30689" y="5920159"/>
            <a:ext cx="2687824" cy="1461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8"/>
              </a:lnSpc>
            </a:pPr>
            <a:r>
              <a:rPr lang="en-US" sz="3508" spc="-147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Data Storage</a:t>
            </a:r>
          </a:p>
          <a:p>
            <a:pPr algn="l">
              <a:lnSpc>
                <a:spcPts val="3648"/>
              </a:lnSpc>
            </a:pPr>
            <a:r>
              <a:rPr lang="en-US" sz="3508" spc="-147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&amp; File Managment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4175679" y="7963123"/>
            <a:ext cx="587847" cy="587847"/>
            <a:chOff x="0" y="0"/>
            <a:chExt cx="783795" cy="783795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783795" cy="783795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70698" lIns="70698" bIns="70698" rIns="70698"/>
              <a:lstStyle/>
              <a:p>
                <a:pPr algn="ctr">
                  <a:lnSpc>
                    <a:spcPts val="1387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-5400000">
              <a:off x="193539" y="285866"/>
              <a:ext cx="396718" cy="212064"/>
            </a:xfrm>
            <a:custGeom>
              <a:avLst/>
              <a:gdLst/>
              <a:ahLst/>
              <a:cxnLst/>
              <a:rect r="r" b="b" t="t" l="l"/>
              <a:pathLst>
                <a:path h="212064" w="396718">
                  <a:moveTo>
                    <a:pt x="0" y="0"/>
                  </a:moveTo>
                  <a:lnTo>
                    <a:pt x="396718" y="0"/>
                  </a:lnTo>
                  <a:lnTo>
                    <a:pt x="396718" y="212064"/>
                  </a:lnTo>
                  <a:lnTo>
                    <a:pt x="0" y="212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835011" y="7963123"/>
            <a:ext cx="587847" cy="587847"/>
            <a:chOff x="0" y="0"/>
            <a:chExt cx="783795" cy="783795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783795" cy="783795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70698" lIns="70698" bIns="70698" rIns="70698"/>
              <a:lstStyle/>
              <a:p>
                <a:pPr algn="ctr">
                  <a:lnSpc>
                    <a:spcPts val="1387"/>
                  </a:lnSpc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-5400000">
              <a:off x="193539" y="285866"/>
              <a:ext cx="396718" cy="212064"/>
            </a:xfrm>
            <a:custGeom>
              <a:avLst/>
              <a:gdLst/>
              <a:ahLst/>
              <a:cxnLst/>
              <a:rect r="r" b="b" t="t" l="l"/>
              <a:pathLst>
                <a:path h="212064" w="396718">
                  <a:moveTo>
                    <a:pt x="0" y="0"/>
                  </a:moveTo>
                  <a:lnTo>
                    <a:pt x="396718" y="0"/>
                  </a:lnTo>
                  <a:lnTo>
                    <a:pt x="396718" y="212064"/>
                  </a:lnTo>
                  <a:lnTo>
                    <a:pt x="0" y="212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1392353" y="7963123"/>
            <a:ext cx="587847" cy="587847"/>
            <a:chOff x="0" y="0"/>
            <a:chExt cx="783795" cy="783795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783795" cy="783795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70698" lIns="70698" bIns="70698" rIns="70698"/>
              <a:lstStyle/>
              <a:p>
                <a:pPr algn="ctr">
                  <a:lnSpc>
                    <a:spcPts val="1387"/>
                  </a:lnSpc>
                </a:pPr>
              </a:p>
            </p:txBody>
          </p:sp>
        </p:grpSp>
        <p:sp>
          <p:nvSpPr>
            <p:cNvPr name="Freeform 35" id="35"/>
            <p:cNvSpPr/>
            <p:nvPr/>
          </p:nvSpPr>
          <p:spPr>
            <a:xfrm flipH="false" flipV="false" rot="-5400000">
              <a:off x="193539" y="285866"/>
              <a:ext cx="396718" cy="212064"/>
            </a:xfrm>
            <a:custGeom>
              <a:avLst/>
              <a:gdLst/>
              <a:ahLst/>
              <a:cxnLst/>
              <a:rect r="r" b="b" t="t" l="l"/>
              <a:pathLst>
                <a:path h="212064" w="396718">
                  <a:moveTo>
                    <a:pt x="0" y="0"/>
                  </a:moveTo>
                  <a:lnTo>
                    <a:pt x="396718" y="0"/>
                  </a:lnTo>
                  <a:lnTo>
                    <a:pt x="396718" y="212064"/>
                  </a:lnTo>
                  <a:lnTo>
                    <a:pt x="0" y="212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-4011154">
            <a:off x="12651998" y="3104551"/>
            <a:ext cx="17403374" cy="15009081"/>
            <a:chOff x="0" y="0"/>
            <a:chExt cx="4583605" cy="395300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583605" cy="3953009"/>
            </a:xfrm>
            <a:custGeom>
              <a:avLst/>
              <a:gdLst/>
              <a:ahLst/>
              <a:cxnLst/>
              <a:rect r="r" b="b" t="t" l="l"/>
              <a:pathLst>
                <a:path h="3953009" w="4583605">
                  <a:moveTo>
                    <a:pt x="0" y="0"/>
                  </a:moveTo>
                  <a:lnTo>
                    <a:pt x="4583605" y="0"/>
                  </a:lnTo>
                  <a:lnTo>
                    <a:pt x="4583605" y="3953009"/>
                  </a:lnTo>
                  <a:lnTo>
                    <a:pt x="0" y="3953009"/>
                  </a:ln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9050"/>
              <a:ext cx="4583605" cy="3933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5032" y="3229430"/>
            <a:ext cx="7894905" cy="5540366"/>
            <a:chOff x="0" y="0"/>
            <a:chExt cx="2567346" cy="18016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7346" cy="1801673"/>
            </a:xfrm>
            <a:custGeom>
              <a:avLst/>
              <a:gdLst/>
              <a:ahLst/>
              <a:cxnLst/>
              <a:rect r="r" b="b" t="t" l="l"/>
              <a:pathLst>
                <a:path h="1801673" w="2567346">
                  <a:moveTo>
                    <a:pt x="28438" y="0"/>
                  </a:moveTo>
                  <a:lnTo>
                    <a:pt x="2538908" y="0"/>
                  </a:lnTo>
                  <a:cubicBezTo>
                    <a:pt x="2546451" y="0"/>
                    <a:pt x="2553684" y="2996"/>
                    <a:pt x="2559017" y="8329"/>
                  </a:cubicBezTo>
                  <a:cubicBezTo>
                    <a:pt x="2564350" y="13662"/>
                    <a:pt x="2567346" y="20896"/>
                    <a:pt x="2567346" y="28438"/>
                  </a:cubicBezTo>
                  <a:lnTo>
                    <a:pt x="2567346" y="1773235"/>
                  </a:lnTo>
                  <a:cubicBezTo>
                    <a:pt x="2567346" y="1780777"/>
                    <a:pt x="2564350" y="1788010"/>
                    <a:pt x="2559017" y="1793344"/>
                  </a:cubicBezTo>
                  <a:cubicBezTo>
                    <a:pt x="2553684" y="1798677"/>
                    <a:pt x="2546451" y="1801673"/>
                    <a:pt x="2538908" y="1801673"/>
                  </a:cubicBezTo>
                  <a:lnTo>
                    <a:pt x="28438" y="1801673"/>
                  </a:lnTo>
                  <a:cubicBezTo>
                    <a:pt x="20896" y="1801673"/>
                    <a:pt x="13662" y="1798677"/>
                    <a:pt x="8329" y="1793344"/>
                  </a:cubicBezTo>
                  <a:cubicBezTo>
                    <a:pt x="2996" y="1788010"/>
                    <a:pt x="0" y="1780777"/>
                    <a:pt x="0" y="1773235"/>
                  </a:cubicBezTo>
                  <a:lnTo>
                    <a:pt x="0" y="28438"/>
                  </a:lnTo>
                  <a:cubicBezTo>
                    <a:pt x="0" y="20896"/>
                    <a:pt x="2996" y="13662"/>
                    <a:pt x="8329" y="8329"/>
                  </a:cubicBezTo>
                  <a:cubicBezTo>
                    <a:pt x="13662" y="2996"/>
                    <a:pt x="20896" y="0"/>
                    <a:pt x="28438" y="0"/>
                  </a:cubicBezTo>
                  <a:close/>
                </a:path>
              </a:pathLst>
            </a:custGeom>
            <a:blipFill>
              <a:blip r:embed="rId2"/>
              <a:stretch>
                <a:fillRect l="-16755" t="0" r="-1675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4011154">
            <a:off x="12035988" y="2978661"/>
            <a:ext cx="17403374" cy="15009081"/>
            <a:chOff x="0" y="0"/>
            <a:chExt cx="4583605" cy="39530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83605" cy="3953009"/>
            </a:xfrm>
            <a:custGeom>
              <a:avLst/>
              <a:gdLst/>
              <a:ahLst/>
              <a:cxnLst/>
              <a:rect r="r" b="b" t="t" l="l"/>
              <a:pathLst>
                <a:path h="3953009" w="4583605">
                  <a:moveTo>
                    <a:pt x="0" y="0"/>
                  </a:moveTo>
                  <a:lnTo>
                    <a:pt x="4583605" y="0"/>
                  </a:lnTo>
                  <a:lnTo>
                    <a:pt x="4583605" y="3953009"/>
                  </a:lnTo>
                  <a:lnTo>
                    <a:pt x="0" y="3953009"/>
                  </a:ln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4583605" cy="3933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607462" y="3229430"/>
            <a:ext cx="5797494" cy="1507920"/>
            <a:chOff x="0" y="0"/>
            <a:chExt cx="1512359" cy="3933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12359" cy="393362"/>
            </a:xfrm>
            <a:custGeom>
              <a:avLst/>
              <a:gdLst/>
              <a:ahLst/>
              <a:cxnLst/>
              <a:rect r="r" b="b" t="t" l="l"/>
              <a:pathLst>
                <a:path h="393362" w="1512359">
                  <a:moveTo>
                    <a:pt x="28043" y="0"/>
                  </a:moveTo>
                  <a:lnTo>
                    <a:pt x="1484316" y="0"/>
                  </a:lnTo>
                  <a:cubicBezTo>
                    <a:pt x="1499803" y="0"/>
                    <a:pt x="1512359" y="12555"/>
                    <a:pt x="1512359" y="28043"/>
                  </a:cubicBezTo>
                  <a:lnTo>
                    <a:pt x="1512359" y="365319"/>
                  </a:lnTo>
                  <a:cubicBezTo>
                    <a:pt x="1512359" y="380807"/>
                    <a:pt x="1499803" y="393362"/>
                    <a:pt x="1484316" y="393362"/>
                  </a:cubicBezTo>
                  <a:lnTo>
                    <a:pt x="28043" y="393362"/>
                  </a:lnTo>
                  <a:cubicBezTo>
                    <a:pt x="12555" y="393362"/>
                    <a:pt x="0" y="380807"/>
                    <a:pt x="0" y="365319"/>
                  </a:cubicBezTo>
                  <a:lnTo>
                    <a:pt x="0" y="28043"/>
                  </a:lnTo>
                  <a:cubicBezTo>
                    <a:pt x="0" y="12555"/>
                    <a:pt x="12555" y="0"/>
                    <a:pt x="280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1512359" cy="374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607462" y="5180842"/>
            <a:ext cx="5797494" cy="1635676"/>
            <a:chOff x="0" y="0"/>
            <a:chExt cx="1512359" cy="4266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12359" cy="426689"/>
            </a:xfrm>
            <a:custGeom>
              <a:avLst/>
              <a:gdLst/>
              <a:ahLst/>
              <a:cxnLst/>
              <a:rect r="r" b="b" t="t" l="l"/>
              <a:pathLst>
                <a:path h="426689" w="1512359">
                  <a:moveTo>
                    <a:pt x="28043" y="0"/>
                  </a:moveTo>
                  <a:lnTo>
                    <a:pt x="1484316" y="0"/>
                  </a:lnTo>
                  <a:cubicBezTo>
                    <a:pt x="1499803" y="0"/>
                    <a:pt x="1512359" y="12555"/>
                    <a:pt x="1512359" y="28043"/>
                  </a:cubicBezTo>
                  <a:lnTo>
                    <a:pt x="1512359" y="398646"/>
                  </a:lnTo>
                  <a:cubicBezTo>
                    <a:pt x="1512359" y="414134"/>
                    <a:pt x="1499803" y="426689"/>
                    <a:pt x="1484316" y="426689"/>
                  </a:cubicBezTo>
                  <a:lnTo>
                    <a:pt x="28043" y="426689"/>
                  </a:lnTo>
                  <a:cubicBezTo>
                    <a:pt x="12555" y="426689"/>
                    <a:pt x="0" y="414134"/>
                    <a:pt x="0" y="398646"/>
                  </a:cubicBezTo>
                  <a:lnTo>
                    <a:pt x="0" y="28043"/>
                  </a:lnTo>
                  <a:cubicBezTo>
                    <a:pt x="0" y="12555"/>
                    <a:pt x="12555" y="0"/>
                    <a:pt x="28043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1512359" cy="407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607462" y="7260010"/>
            <a:ext cx="5797494" cy="1509786"/>
            <a:chOff x="0" y="0"/>
            <a:chExt cx="1512359" cy="3938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12359" cy="393849"/>
            </a:xfrm>
            <a:custGeom>
              <a:avLst/>
              <a:gdLst/>
              <a:ahLst/>
              <a:cxnLst/>
              <a:rect r="r" b="b" t="t" l="l"/>
              <a:pathLst>
                <a:path h="393849" w="1512359">
                  <a:moveTo>
                    <a:pt x="28043" y="0"/>
                  </a:moveTo>
                  <a:lnTo>
                    <a:pt x="1484316" y="0"/>
                  </a:lnTo>
                  <a:cubicBezTo>
                    <a:pt x="1499803" y="0"/>
                    <a:pt x="1512359" y="12555"/>
                    <a:pt x="1512359" y="28043"/>
                  </a:cubicBezTo>
                  <a:lnTo>
                    <a:pt x="1512359" y="365806"/>
                  </a:lnTo>
                  <a:cubicBezTo>
                    <a:pt x="1512359" y="381294"/>
                    <a:pt x="1499803" y="393849"/>
                    <a:pt x="1484316" y="393849"/>
                  </a:cubicBezTo>
                  <a:lnTo>
                    <a:pt x="28043" y="393849"/>
                  </a:lnTo>
                  <a:cubicBezTo>
                    <a:pt x="12555" y="393849"/>
                    <a:pt x="0" y="381294"/>
                    <a:pt x="0" y="365806"/>
                  </a:cubicBezTo>
                  <a:lnTo>
                    <a:pt x="0" y="28043"/>
                  </a:lnTo>
                  <a:cubicBezTo>
                    <a:pt x="0" y="12555"/>
                    <a:pt x="12555" y="0"/>
                    <a:pt x="28043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1512359" cy="374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504119" y="3311671"/>
            <a:ext cx="4004179" cy="1171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3"/>
              </a:lnSpc>
            </a:pPr>
            <a:r>
              <a:rPr lang="en-US" sz="2876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PDF Generation With</a:t>
            </a:r>
          </a:p>
          <a:p>
            <a:pPr algn="l">
              <a:lnSpc>
                <a:spcPts val="4573"/>
              </a:lnSpc>
            </a:pPr>
            <a:r>
              <a:rPr lang="en-US" sz="2876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Dynamic Theming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88308" y="5327894"/>
            <a:ext cx="4462778" cy="1171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3"/>
              </a:lnSpc>
            </a:pPr>
            <a:r>
              <a:rPr lang="en-US" sz="2876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Maintaining Consistency</a:t>
            </a:r>
          </a:p>
          <a:p>
            <a:pPr algn="l">
              <a:lnSpc>
                <a:spcPts val="4573"/>
              </a:lnSpc>
            </a:pPr>
            <a:r>
              <a:rPr lang="en-US" sz="2876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In UI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69237" y="7388018"/>
            <a:ext cx="4381849" cy="1171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3"/>
              </a:lnSpc>
            </a:pPr>
            <a:r>
              <a:rPr lang="en-US" sz="2876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Accurate Tax</a:t>
            </a:r>
          </a:p>
          <a:p>
            <a:pPr algn="l">
              <a:lnSpc>
                <a:spcPts val="4573"/>
              </a:lnSpc>
            </a:pPr>
            <a:r>
              <a:rPr lang="en-US" sz="2876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&amp; Discount Calculations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67793" y="1042335"/>
            <a:ext cx="14952414" cy="1406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b="true" sz="9999" spc="-15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Technical Challenges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15453" y="1212654"/>
            <a:ext cx="16355186" cy="1406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b="true" sz="9999" spc="-15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Tools &amp; Technologies Used</a:t>
            </a:r>
          </a:p>
        </p:txBody>
      </p:sp>
      <p:grpSp>
        <p:nvGrpSpPr>
          <p:cNvPr name="Group 3" id="3"/>
          <p:cNvGrpSpPr/>
          <p:nvPr/>
        </p:nvGrpSpPr>
        <p:grpSpPr>
          <a:xfrm rot="-4011154">
            <a:off x="12035988" y="2978661"/>
            <a:ext cx="17403374" cy="15009081"/>
            <a:chOff x="0" y="0"/>
            <a:chExt cx="4583605" cy="39530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83605" cy="3953009"/>
            </a:xfrm>
            <a:custGeom>
              <a:avLst/>
              <a:gdLst/>
              <a:ahLst/>
              <a:cxnLst/>
              <a:rect r="r" b="b" t="t" l="l"/>
              <a:pathLst>
                <a:path h="3953009" w="4583605">
                  <a:moveTo>
                    <a:pt x="0" y="0"/>
                  </a:moveTo>
                  <a:lnTo>
                    <a:pt x="4583605" y="0"/>
                  </a:lnTo>
                  <a:lnTo>
                    <a:pt x="4583605" y="3953009"/>
                  </a:lnTo>
                  <a:lnTo>
                    <a:pt x="0" y="3953009"/>
                  </a:ln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4583605" cy="3933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99973" y="7615834"/>
            <a:ext cx="587847" cy="58784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70698" lIns="70698" bIns="70698" rIns="70698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8071019" y="7830233"/>
            <a:ext cx="297539" cy="159048"/>
          </a:xfrm>
          <a:custGeom>
            <a:avLst/>
            <a:gdLst/>
            <a:ahLst/>
            <a:cxnLst/>
            <a:rect r="r" b="b" t="t" l="l"/>
            <a:pathLst>
              <a:path h="159048" w="297539">
                <a:moveTo>
                  <a:pt x="0" y="0"/>
                </a:moveTo>
                <a:lnTo>
                  <a:pt x="297538" y="0"/>
                </a:lnTo>
                <a:lnTo>
                  <a:pt x="297538" y="159048"/>
                </a:lnTo>
                <a:lnTo>
                  <a:pt x="0" y="159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17360" y="3600241"/>
            <a:ext cx="3819354" cy="5165534"/>
            <a:chOff x="0" y="0"/>
            <a:chExt cx="670780" cy="9072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70780" cy="907205"/>
            </a:xfrm>
            <a:custGeom>
              <a:avLst/>
              <a:gdLst/>
              <a:ahLst/>
              <a:cxnLst/>
              <a:rect r="r" b="b" t="t" l="l"/>
              <a:pathLst>
                <a:path h="907205" w="670780">
                  <a:moveTo>
                    <a:pt x="56757" y="0"/>
                  </a:moveTo>
                  <a:lnTo>
                    <a:pt x="614023" y="0"/>
                  </a:lnTo>
                  <a:cubicBezTo>
                    <a:pt x="629076" y="0"/>
                    <a:pt x="643512" y="5980"/>
                    <a:pt x="654156" y="16624"/>
                  </a:cubicBezTo>
                  <a:cubicBezTo>
                    <a:pt x="664800" y="27268"/>
                    <a:pt x="670780" y="41704"/>
                    <a:pt x="670780" y="56757"/>
                  </a:cubicBezTo>
                  <a:lnTo>
                    <a:pt x="670780" y="850448"/>
                  </a:lnTo>
                  <a:cubicBezTo>
                    <a:pt x="670780" y="881794"/>
                    <a:pt x="645369" y="907205"/>
                    <a:pt x="614023" y="907205"/>
                  </a:cubicBezTo>
                  <a:lnTo>
                    <a:pt x="56757" y="907205"/>
                  </a:lnTo>
                  <a:cubicBezTo>
                    <a:pt x="41704" y="907205"/>
                    <a:pt x="27268" y="901225"/>
                    <a:pt x="16624" y="890581"/>
                  </a:cubicBezTo>
                  <a:cubicBezTo>
                    <a:pt x="5980" y="879937"/>
                    <a:pt x="0" y="865501"/>
                    <a:pt x="0" y="850448"/>
                  </a:cubicBezTo>
                  <a:lnTo>
                    <a:pt x="0" y="56757"/>
                  </a:lnTo>
                  <a:cubicBezTo>
                    <a:pt x="0" y="41704"/>
                    <a:pt x="5980" y="27268"/>
                    <a:pt x="16624" y="16624"/>
                  </a:cubicBezTo>
                  <a:cubicBezTo>
                    <a:pt x="27268" y="5980"/>
                    <a:pt x="41704" y="0"/>
                    <a:pt x="56757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anchor="ctr" rtlCol="false" tIns="76181" lIns="76181" bIns="76181" rIns="76181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093914" y="3600241"/>
            <a:ext cx="3819354" cy="5165534"/>
            <a:chOff x="0" y="0"/>
            <a:chExt cx="670780" cy="9072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70780" cy="907205"/>
            </a:xfrm>
            <a:custGeom>
              <a:avLst/>
              <a:gdLst/>
              <a:ahLst/>
              <a:cxnLst/>
              <a:rect r="r" b="b" t="t" l="l"/>
              <a:pathLst>
                <a:path h="907205" w="670780">
                  <a:moveTo>
                    <a:pt x="56757" y="0"/>
                  </a:moveTo>
                  <a:lnTo>
                    <a:pt x="614023" y="0"/>
                  </a:lnTo>
                  <a:cubicBezTo>
                    <a:pt x="629076" y="0"/>
                    <a:pt x="643512" y="5980"/>
                    <a:pt x="654156" y="16624"/>
                  </a:cubicBezTo>
                  <a:cubicBezTo>
                    <a:pt x="664800" y="27268"/>
                    <a:pt x="670780" y="41704"/>
                    <a:pt x="670780" y="56757"/>
                  </a:cubicBezTo>
                  <a:lnTo>
                    <a:pt x="670780" y="850448"/>
                  </a:lnTo>
                  <a:cubicBezTo>
                    <a:pt x="670780" y="881794"/>
                    <a:pt x="645369" y="907205"/>
                    <a:pt x="614023" y="907205"/>
                  </a:cubicBezTo>
                  <a:lnTo>
                    <a:pt x="56757" y="907205"/>
                  </a:lnTo>
                  <a:cubicBezTo>
                    <a:pt x="41704" y="907205"/>
                    <a:pt x="27268" y="901225"/>
                    <a:pt x="16624" y="890581"/>
                  </a:cubicBezTo>
                  <a:cubicBezTo>
                    <a:pt x="5980" y="879937"/>
                    <a:pt x="0" y="865501"/>
                    <a:pt x="0" y="850448"/>
                  </a:cubicBezTo>
                  <a:lnTo>
                    <a:pt x="0" y="56757"/>
                  </a:lnTo>
                  <a:cubicBezTo>
                    <a:pt x="0" y="41704"/>
                    <a:pt x="5980" y="27268"/>
                    <a:pt x="16624" y="16624"/>
                  </a:cubicBezTo>
                  <a:cubicBezTo>
                    <a:pt x="27268" y="5980"/>
                    <a:pt x="41704" y="0"/>
                    <a:pt x="56757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anchor="ctr" rtlCol="false" tIns="76181" lIns="76181" bIns="76181" rIns="76181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374731" y="3600241"/>
            <a:ext cx="3819354" cy="5165534"/>
            <a:chOff x="0" y="0"/>
            <a:chExt cx="670780" cy="9072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70780" cy="907205"/>
            </a:xfrm>
            <a:custGeom>
              <a:avLst/>
              <a:gdLst/>
              <a:ahLst/>
              <a:cxnLst/>
              <a:rect r="r" b="b" t="t" l="l"/>
              <a:pathLst>
                <a:path h="907205" w="670780">
                  <a:moveTo>
                    <a:pt x="56757" y="0"/>
                  </a:moveTo>
                  <a:lnTo>
                    <a:pt x="614023" y="0"/>
                  </a:lnTo>
                  <a:cubicBezTo>
                    <a:pt x="629076" y="0"/>
                    <a:pt x="643512" y="5980"/>
                    <a:pt x="654156" y="16624"/>
                  </a:cubicBezTo>
                  <a:cubicBezTo>
                    <a:pt x="664800" y="27268"/>
                    <a:pt x="670780" y="41704"/>
                    <a:pt x="670780" y="56757"/>
                  </a:cubicBezTo>
                  <a:lnTo>
                    <a:pt x="670780" y="850448"/>
                  </a:lnTo>
                  <a:cubicBezTo>
                    <a:pt x="670780" y="881794"/>
                    <a:pt x="645369" y="907205"/>
                    <a:pt x="614023" y="907205"/>
                  </a:cubicBezTo>
                  <a:lnTo>
                    <a:pt x="56757" y="907205"/>
                  </a:lnTo>
                  <a:cubicBezTo>
                    <a:pt x="41704" y="907205"/>
                    <a:pt x="27268" y="901225"/>
                    <a:pt x="16624" y="890581"/>
                  </a:cubicBezTo>
                  <a:cubicBezTo>
                    <a:pt x="5980" y="879937"/>
                    <a:pt x="0" y="865501"/>
                    <a:pt x="0" y="850448"/>
                  </a:cubicBezTo>
                  <a:lnTo>
                    <a:pt x="0" y="56757"/>
                  </a:lnTo>
                  <a:cubicBezTo>
                    <a:pt x="0" y="41704"/>
                    <a:pt x="5980" y="27268"/>
                    <a:pt x="16624" y="16624"/>
                  </a:cubicBezTo>
                  <a:cubicBezTo>
                    <a:pt x="27268" y="5980"/>
                    <a:pt x="41704" y="0"/>
                    <a:pt x="56757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anchor="ctr" rtlCol="false" tIns="76181" lIns="76181" bIns="76181" rIns="76181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651286" y="3600241"/>
            <a:ext cx="3819354" cy="5165534"/>
            <a:chOff x="0" y="0"/>
            <a:chExt cx="670780" cy="9072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70780" cy="907205"/>
            </a:xfrm>
            <a:custGeom>
              <a:avLst/>
              <a:gdLst/>
              <a:ahLst/>
              <a:cxnLst/>
              <a:rect r="r" b="b" t="t" l="l"/>
              <a:pathLst>
                <a:path h="907205" w="670780">
                  <a:moveTo>
                    <a:pt x="56757" y="0"/>
                  </a:moveTo>
                  <a:lnTo>
                    <a:pt x="614023" y="0"/>
                  </a:lnTo>
                  <a:cubicBezTo>
                    <a:pt x="629076" y="0"/>
                    <a:pt x="643512" y="5980"/>
                    <a:pt x="654156" y="16624"/>
                  </a:cubicBezTo>
                  <a:cubicBezTo>
                    <a:pt x="664800" y="27268"/>
                    <a:pt x="670780" y="41704"/>
                    <a:pt x="670780" y="56757"/>
                  </a:cubicBezTo>
                  <a:lnTo>
                    <a:pt x="670780" y="850448"/>
                  </a:lnTo>
                  <a:cubicBezTo>
                    <a:pt x="670780" y="881794"/>
                    <a:pt x="645369" y="907205"/>
                    <a:pt x="614023" y="907205"/>
                  </a:cubicBezTo>
                  <a:lnTo>
                    <a:pt x="56757" y="907205"/>
                  </a:lnTo>
                  <a:cubicBezTo>
                    <a:pt x="41704" y="907205"/>
                    <a:pt x="27268" y="901225"/>
                    <a:pt x="16624" y="890581"/>
                  </a:cubicBezTo>
                  <a:cubicBezTo>
                    <a:pt x="5980" y="879937"/>
                    <a:pt x="0" y="865501"/>
                    <a:pt x="0" y="850448"/>
                  </a:cubicBezTo>
                  <a:lnTo>
                    <a:pt x="0" y="56757"/>
                  </a:lnTo>
                  <a:cubicBezTo>
                    <a:pt x="0" y="41704"/>
                    <a:pt x="5980" y="27268"/>
                    <a:pt x="16624" y="16624"/>
                  </a:cubicBezTo>
                  <a:cubicBezTo>
                    <a:pt x="27268" y="5980"/>
                    <a:pt x="41704" y="0"/>
                    <a:pt x="56757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anchor="ctr" rtlCol="false" tIns="76181" lIns="76181" bIns="76181" rIns="76181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870955" y="7615834"/>
            <a:ext cx="587847" cy="58784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70698" lIns="70698" bIns="70698" rIns="70698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-5400000">
            <a:off x="12042000" y="7830233"/>
            <a:ext cx="297539" cy="159048"/>
          </a:xfrm>
          <a:custGeom>
            <a:avLst/>
            <a:gdLst/>
            <a:ahLst/>
            <a:cxnLst/>
            <a:rect r="r" b="b" t="t" l="l"/>
            <a:pathLst>
              <a:path h="159048" w="297539">
                <a:moveTo>
                  <a:pt x="0" y="0"/>
                </a:moveTo>
                <a:lnTo>
                  <a:pt x="297539" y="0"/>
                </a:lnTo>
                <a:lnTo>
                  <a:pt x="297539" y="159048"/>
                </a:lnTo>
                <a:lnTo>
                  <a:pt x="0" y="159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6156361" y="7615834"/>
            <a:ext cx="587847" cy="58784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70698" lIns="70698" bIns="70698" rIns="70698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-5400000">
            <a:off x="16301515" y="7830233"/>
            <a:ext cx="297539" cy="159048"/>
          </a:xfrm>
          <a:custGeom>
            <a:avLst/>
            <a:gdLst/>
            <a:ahLst/>
            <a:cxnLst/>
            <a:rect r="r" b="b" t="t" l="l"/>
            <a:pathLst>
              <a:path h="159048" w="297539">
                <a:moveTo>
                  <a:pt x="0" y="0"/>
                </a:moveTo>
                <a:lnTo>
                  <a:pt x="297538" y="0"/>
                </a:lnTo>
                <a:lnTo>
                  <a:pt x="297538" y="159048"/>
                </a:lnTo>
                <a:lnTo>
                  <a:pt x="0" y="159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3635068" y="7615834"/>
            <a:ext cx="587847" cy="58784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70698" lIns="70698" bIns="70698" rIns="70698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-5400000">
            <a:off x="3780222" y="7830233"/>
            <a:ext cx="297539" cy="159048"/>
          </a:xfrm>
          <a:custGeom>
            <a:avLst/>
            <a:gdLst/>
            <a:ahLst/>
            <a:cxnLst/>
            <a:rect r="r" b="b" t="t" l="l"/>
            <a:pathLst>
              <a:path h="159048" w="297539">
                <a:moveTo>
                  <a:pt x="0" y="0"/>
                </a:moveTo>
                <a:lnTo>
                  <a:pt x="297538" y="0"/>
                </a:lnTo>
                <a:lnTo>
                  <a:pt x="297538" y="159048"/>
                </a:lnTo>
                <a:lnTo>
                  <a:pt x="0" y="159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4" id="34"/>
          <p:cNvGrpSpPr/>
          <p:nvPr/>
        </p:nvGrpSpPr>
        <p:grpSpPr>
          <a:xfrm rot="0">
            <a:off x="8005389" y="7610628"/>
            <a:ext cx="587847" cy="587847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70698" lIns="70698" bIns="70698" rIns="70698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-5400000">
            <a:off x="8150543" y="7830233"/>
            <a:ext cx="297539" cy="159048"/>
          </a:xfrm>
          <a:custGeom>
            <a:avLst/>
            <a:gdLst/>
            <a:ahLst/>
            <a:cxnLst/>
            <a:rect r="r" b="b" t="t" l="l"/>
            <a:pathLst>
              <a:path h="159048" w="297539">
                <a:moveTo>
                  <a:pt x="0" y="0"/>
                </a:moveTo>
                <a:lnTo>
                  <a:pt x="297538" y="0"/>
                </a:lnTo>
                <a:lnTo>
                  <a:pt x="297538" y="159048"/>
                </a:lnTo>
                <a:lnTo>
                  <a:pt x="0" y="159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908391" y="5815047"/>
            <a:ext cx="1450452" cy="1800786"/>
          </a:xfrm>
          <a:custGeom>
            <a:avLst/>
            <a:gdLst/>
            <a:ahLst/>
            <a:cxnLst/>
            <a:rect r="r" b="b" t="t" l="l"/>
            <a:pathLst>
              <a:path h="1800786" w="1450452">
                <a:moveTo>
                  <a:pt x="0" y="0"/>
                </a:moveTo>
                <a:lnTo>
                  <a:pt x="1450452" y="0"/>
                </a:lnTo>
                <a:lnTo>
                  <a:pt x="1450452" y="1800787"/>
                </a:lnTo>
                <a:lnTo>
                  <a:pt x="0" y="1800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971029" y="5954203"/>
            <a:ext cx="1655588" cy="1661631"/>
          </a:xfrm>
          <a:custGeom>
            <a:avLst/>
            <a:gdLst/>
            <a:ahLst/>
            <a:cxnLst/>
            <a:rect r="r" b="b" t="t" l="l"/>
            <a:pathLst>
              <a:path h="1661631" w="1655588">
                <a:moveTo>
                  <a:pt x="0" y="0"/>
                </a:moveTo>
                <a:lnTo>
                  <a:pt x="1655588" y="0"/>
                </a:lnTo>
                <a:lnTo>
                  <a:pt x="1655588" y="1661631"/>
                </a:lnTo>
                <a:lnTo>
                  <a:pt x="0" y="16616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246769" y="5939188"/>
            <a:ext cx="1709982" cy="1542093"/>
          </a:xfrm>
          <a:custGeom>
            <a:avLst/>
            <a:gdLst/>
            <a:ahLst/>
            <a:cxnLst/>
            <a:rect r="r" b="b" t="t" l="l"/>
            <a:pathLst>
              <a:path h="1542093" w="1709982">
                <a:moveTo>
                  <a:pt x="0" y="0"/>
                </a:moveTo>
                <a:lnTo>
                  <a:pt x="1709981" y="0"/>
                </a:lnTo>
                <a:lnTo>
                  <a:pt x="1709981" y="1542093"/>
                </a:lnTo>
                <a:lnTo>
                  <a:pt x="0" y="15420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397380" y="6183007"/>
            <a:ext cx="2132428" cy="1199491"/>
          </a:xfrm>
          <a:custGeom>
            <a:avLst/>
            <a:gdLst/>
            <a:ahLst/>
            <a:cxnLst/>
            <a:rect r="r" b="b" t="t" l="l"/>
            <a:pathLst>
              <a:path h="1199491" w="2132428">
                <a:moveTo>
                  <a:pt x="0" y="0"/>
                </a:moveTo>
                <a:lnTo>
                  <a:pt x="2132428" y="0"/>
                </a:lnTo>
                <a:lnTo>
                  <a:pt x="2132428" y="1199491"/>
                </a:lnTo>
                <a:lnTo>
                  <a:pt x="0" y="11994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265138" y="4501247"/>
            <a:ext cx="2923798" cy="70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8"/>
              </a:lnSpc>
            </a:pPr>
            <a:r>
              <a:rPr lang="en-US" b="true" sz="4508" spc="-18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Flutter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246622" y="4222977"/>
            <a:ext cx="3518201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4499" spc="-18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pdf &amp; printing</a:t>
            </a:r>
          </a:p>
          <a:p>
            <a:pPr algn="l">
              <a:lnSpc>
                <a:spcPts val="4679"/>
              </a:lnSpc>
            </a:pPr>
            <a:r>
              <a:rPr lang="en-US" sz="4499" spc="-18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packages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414136" y="4206055"/>
            <a:ext cx="3375248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b="true" sz="4499" spc="-188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provider package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248128" y="4222977"/>
            <a:ext cx="2430932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b="true" sz="4499" spc="-188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Google Fonts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6227" y="10260979"/>
            <a:ext cx="18288000" cy="8947438"/>
            <a:chOff x="0" y="0"/>
            <a:chExt cx="24384000" cy="1192991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3014518"/>
              <a:ext cx="24384000" cy="8915400"/>
              <a:chOff x="0" y="0"/>
              <a:chExt cx="4816593" cy="176106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1761067"/>
              </a:xfrm>
              <a:custGeom>
                <a:avLst/>
                <a:gdLst/>
                <a:ahLst/>
                <a:cxnLst/>
                <a:rect r="r" b="b" t="t" l="l"/>
                <a:pathLst>
                  <a:path h="1761067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61067"/>
                    </a:lnTo>
                    <a:lnTo>
                      <a:pt x="0" y="1761067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2D2E34">
                      <a:alpha val="0"/>
                    </a:srgbClr>
                  </a:gs>
                  <a:gs pos="100000">
                    <a:srgbClr val="2D2E34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4816593" cy="17420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87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739309" y="0"/>
              <a:ext cx="3395823" cy="4592724"/>
              <a:chOff x="0" y="0"/>
              <a:chExt cx="670780" cy="90720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70780" cy="907205"/>
              </a:xfrm>
              <a:custGeom>
                <a:avLst/>
                <a:gdLst/>
                <a:ahLst/>
                <a:cxnLst/>
                <a:rect r="r" b="b" t="t" l="l"/>
                <a:pathLst>
                  <a:path h="907205" w="670780">
                    <a:moveTo>
                      <a:pt x="85114" y="0"/>
                    </a:moveTo>
                    <a:lnTo>
                      <a:pt x="585666" y="0"/>
                    </a:lnTo>
                    <a:cubicBezTo>
                      <a:pt x="632673" y="0"/>
                      <a:pt x="670780" y="38107"/>
                      <a:pt x="670780" y="85114"/>
                    </a:cubicBezTo>
                    <a:lnTo>
                      <a:pt x="670780" y="822091"/>
                    </a:lnTo>
                    <a:cubicBezTo>
                      <a:pt x="670780" y="869098"/>
                      <a:pt x="632673" y="907205"/>
                      <a:pt x="585666" y="907205"/>
                    </a:cubicBezTo>
                    <a:lnTo>
                      <a:pt x="85114" y="907205"/>
                    </a:lnTo>
                    <a:cubicBezTo>
                      <a:pt x="38107" y="907205"/>
                      <a:pt x="0" y="869098"/>
                      <a:pt x="0" y="822091"/>
                    </a:cubicBezTo>
                    <a:lnTo>
                      <a:pt x="0" y="85114"/>
                    </a:lnTo>
                    <a:cubicBezTo>
                      <a:pt x="0" y="38107"/>
                      <a:pt x="38107" y="0"/>
                      <a:pt x="8511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C4A5B">
                      <a:alpha val="100000"/>
                    </a:srgbClr>
                  </a:gs>
                  <a:gs pos="100000">
                    <a:srgbClr val="27DDDF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670780" cy="8881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87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147757" y="3688420"/>
              <a:ext cx="563195" cy="563195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87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-5400000">
              <a:off x="5311630" y="3893828"/>
              <a:ext cx="285061" cy="152378"/>
            </a:xfrm>
            <a:custGeom>
              <a:avLst/>
              <a:gdLst/>
              <a:ahLst/>
              <a:cxnLst/>
              <a:rect r="r" b="b" t="t" l="l"/>
              <a:pathLst>
                <a:path h="152378" w="285061">
                  <a:moveTo>
                    <a:pt x="0" y="0"/>
                  </a:moveTo>
                  <a:lnTo>
                    <a:pt x="285062" y="0"/>
                  </a:lnTo>
                  <a:lnTo>
                    <a:pt x="285062" y="152378"/>
                  </a:lnTo>
                  <a:lnTo>
                    <a:pt x="0" y="152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3261429" y="722562"/>
              <a:ext cx="2027753" cy="1895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94"/>
                </a:lnSpc>
              </a:pPr>
              <a:r>
                <a:rPr lang="en-US" sz="2590" spc="-108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Financial Planning and Analysis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67793" y="3608823"/>
            <a:ext cx="14952414" cy="2341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06"/>
              </a:lnSpc>
            </a:pPr>
            <a:r>
              <a:rPr lang="en-US" b="true" sz="16598" spc="-26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App Demo</a:t>
            </a:r>
          </a:p>
        </p:txBody>
      </p:sp>
      <p:grpSp>
        <p:nvGrpSpPr>
          <p:cNvPr name="Group 15" id="15"/>
          <p:cNvGrpSpPr/>
          <p:nvPr/>
        </p:nvGrpSpPr>
        <p:grpSpPr>
          <a:xfrm rot="-4011154">
            <a:off x="12287767" y="3068582"/>
            <a:ext cx="17403374" cy="15009081"/>
            <a:chOff x="0" y="0"/>
            <a:chExt cx="4583605" cy="395300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583605" cy="3953009"/>
            </a:xfrm>
            <a:custGeom>
              <a:avLst/>
              <a:gdLst/>
              <a:ahLst/>
              <a:cxnLst/>
              <a:rect r="r" b="b" t="t" l="l"/>
              <a:pathLst>
                <a:path h="3953009" w="4583605">
                  <a:moveTo>
                    <a:pt x="0" y="0"/>
                  </a:moveTo>
                  <a:lnTo>
                    <a:pt x="4583605" y="0"/>
                  </a:lnTo>
                  <a:lnTo>
                    <a:pt x="4583605" y="3953009"/>
                  </a:lnTo>
                  <a:lnTo>
                    <a:pt x="0" y="3953009"/>
                  </a:ln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4583605" cy="3933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4011154">
            <a:off x="14115271" y="1484612"/>
            <a:ext cx="17403374" cy="18180272"/>
            <a:chOff x="0" y="0"/>
            <a:chExt cx="4583605" cy="47882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3605" cy="4788220"/>
            </a:xfrm>
            <a:custGeom>
              <a:avLst/>
              <a:gdLst/>
              <a:ahLst/>
              <a:cxnLst/>
              <a:rect r="r" b="b" t="t" l="l"/>
              <a:pathLst>
                <a:path h="4788220" w="4583605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909465"/>
            <a:ext cx="5082353" cy="1115503"/>
            <a:chOff x="0" y="0"/>
            <a:chExt cx="1338562" cy="2937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8562" cy="293795"/>
            </a:xfrm>
            <a:custGeom>
              <a:avLst/>
              <a:gdLst/>
              <a:ahLst/>
              <a:cxnLst/>
              <a:rect r="r" b="b" t="t" l="l"/>
              <a:pathLst>
                <a:path h="293795" w="1338562">
                  <a:moveTo>
                    <a:pt x="77688" y="0"/>
                  </a:moveTo>
                  <a:lnTo>
                    <a:pt x="1260874" y="0"/>
                  </a:lnTo>
                  <a:cubicBezTo>
                    <a:pt x="1281478" y="0"/>
                    <a:pt x="1301239" y="8185"/>
                    <a:pt x="1315808" y="22754"/>
                  </a:cubicBezTo>
                  <a:cubicBezTo>
                    <a:pt x="1330377" y="37324"/>
                    <a:pt x="1338562" y="57084"/>
                    <a:pt x="1338562" y="77688"/>
                  </a:cubicBezTo>
                  <a:lnTo>
                    <a:pt x="1338562" y="216107"/>
                  </a:lnTo>
                  <a:cubicBezTo>
                    <a:pt x="1338562" y="236711"/>
                    <a:pt x="1330377" y="256471"/>
                    <a:pt x="1315808" y="271041"/>
                  </a:cubicBezTo>
                  <a:cubicBezTo>
                    <a:pt x="1301239" y="285610"/>
                    <a:pt x="1281478" y="293795"/>
                    <a:pt x="1260874" y="293795"/>
                  </a:cubicBezTo>
                  <a:lnTo>
                    <a:pt x="77688" y="293795"/>
                  </a:lnTo>
                  <a:cubicBezTo>
                    <a:pt x="57084" y="293795"/>
                    <a:pt x="37324" y="285610"/>
                    <a:pt x="22754" y="271041"/>
                  </a:cubicBezTo>
                  <a:cubicBezTo>
                    <a:pt x="8185" y="256471"/>
                    <a:pt x="0" y="236711"/>
                    <a:pt x="0" y="216107"/>
                  </a:cubicBezTo>
                  <a:lnTo>
                    <a:pt x="0" y="77688"/>
                  </a:lnTo>
                  <a:cubicBezTo>
                    <a:pt x="0" y="57084"/>
                    <a:pt x="8185" y="37324"/>
                    <a:pt x="22754" y="22754"/>
                  </a:cubicBezTo>
                  <a:cubicBezTo>
                    <a:pt x="37324" y="8185"/>
                    <a:pt x="57084" y="0"/>
                    <a:pt x="7768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1338562" cy="265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3"/>
                </a:lnSpc>
              </a:pPr>
              <a:r>
                <a:rPr lang="en-US" b="true" sz="27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Simplicity &amp; Ease of Use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02823" y="4909465"/>
            <a:ext cx="5082353" cy="1115503"/>
            <a:chOff x="0" y="0"/>
            <a:chExt cx="1338562" cy="2937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8562" cy="293795"/>
            </a:xfrm>
            <a:custGeom>
              <a:avLst/>
              <a:gdLst/>
              <a:ahLst/>
              <a:cxnLst/>
              <a:rect r="r" b="b" t="t" l="l"/>
              <a:pathLst>
                <a:path h="293795" w="1338562">
                  <a:moveTo>
                    <a:pt x="77688" y="0"/>
                  </a:moveTo>
                  <a:lnTo>
                    <a:pt x="1260874" y="0"/>
                  </a:lnTo>
                  <a:cubicBezTo>
                    <a:pt x="1281478" y="0"/>
                    <a:pt x="1301239" y="8185"/>
                    <a:pt x="1315808" y="22754"/>
                  </a:cubicBezTo>
                  <a:cubicBezTo>
                    <a:pt x="1330377" y="37324"/>
                    <a:pt x="1338562" y="57084"/>
                    <a:pt x="1338562" y="77688"/>
                  </a:cubicBezTo>
                  <a:lnTo>
                    <a:pt x="1338562" y="216107"/>
                  </a:lnTo>
                  <a:cubicBezTo>
                    <a:pt x="1338562" y="236711"/>
                    <a:pt x="1330377" y="256471"/>
                    <a:pt x="1315808" y="271041"/>
                  </a:cubicBezTo>
                  <a:cubicBezTo>
                    <a:pt x="1301239" y="285610"/>
                    <a:pt x="1281478" y="293795"/>
                    <a:pt x="1260874" y="293795"/>
                  </a:cubicBezTo>
                  <a:lnTo>
                    <a:pt x="77688" y="293795"/>
                  </a:lnTo>
                  <a:cubicBezTo>
                    <a:pt x="57084" y="293795"/>
                    <a:pt x="37324" y="285610"/>
                    <a:pt x="22754" y="271041"/>
                  </a:cubicBezTo>
                  <a:cubicBezTo>
                    <a:pt x="8185" y="256471"/>
                    <a:pt x="0" y="236711"/>
                    <a:pt x="0" y="216107"/>
                  </a:cubicBezTo>
                  <a:lnTo>
                    <a:pt x="0" y="77688"/>
                  </a:lnTo>
                  <a:cubicBezTo>
                    <a:pt x="0" y="57084"/>
                    <a:pt x="8185" y="37324"/>
                    <a:pt x="22754" y="22754"/>
                  </a:cubicBezTo>
                  <a:cubicBezTo>
                    <a:pt x="37324" y="8185"/>
                    <a:pt x="57084" y="0"/>
                    <a:pt x="77688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1338562" cy="265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3"/>
                </a:lnSpc>
              </a:pPr>
              <a:r>
                <a:rPr lang="en-US" b="true" sz="27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Professional Appearance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6518591"/>
            <a:ext cx="5082353" cy="1115503"/>
            <a:chOff x="0" y="0"/>
            <a:chExt cx="1338562" cy="2937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38562" cy="293795"/>
            </a:xfrm>
            <a:custGeom>
              <a:avLst/>
              <a:gdLst/>
              <a:ahLst/>
              <a:cxnLst/>
              <a:rect r="r" b="b" t="t" l="l"/>
              <a:pathLst>
                <a:path h="293795" w="1338562">
                  <a:moveTo>
                    <a:pt x="77688" y="0"/>
                  </a:moveTo>
                  <a:lnTo>
                    <a:pt x="1260874" y="0"/>
                  </a:lnTo>
                  <a:cubicBezTo>
                    <a:pt x="1281478" y="0"/>
                    <a:pt x="1301239" y="8185"/>
                    <a:pt x="1315808" y="22754"/>
                  </a:cubicBezTo>
                  <a:cubicBezTo>
                    <a:pt x="1330377" y="37324"/>
                    <a:pt x="1338562" y="57084"/>
                    <a:pt x="1338562" y="77688"/>
                  </a:cubicBezTo>
                  <a:lnTo>
                    <a:pt x="1338562" y="216107"/>
                  </a:lnTo>
                  <a:cubicBezTo>
                    <a:pt x="1338562" y="236711"/>
                    <a:pt x="1330377" y="256471"/>
                    <a:pt x="1315808" y="271041"/>
                  </a:cubicBezTo>
                  <a:cubicBezTo>
                    <a:pt x="1301239" y="285610"/>
                    <a:pt x="1281478" y="293795"/>
                    <a:pt x="1260874" y="293795"/>
                  </a:cubicBezTo>
                  <a:lnTo>
                    <a:pt x="77688" y="293795"/>
                  </a:lnTo>
                  <a:cubicBezTo>
                    <a:pt x="57084" y="293795"/>
                    <a:pt x="37324" y="285610"/>
                    <a:pt x="22754" y="271041"/>
                  </a:cubicBezTo>
                  <a:cubicBezTo>
                    <a:pt x="8185" y="256471"/>
                    <a:pt x="0" y="236711"/>
                    <a:pt x="0" y="216107"/>
                  </a:cubicBezTo>
                  <a:lnTo>
                    <a:pt x="0" y="77688"/>
                  </a:lnTo>
                  <a:cubicBezTo>
                    <a:pt x="0" y="57084"/>
                    <a:pt x="8185" y="37324"/>
                    <a:pt x="22754" y="22754"/>
                  </a:cubicBezTo>
                  <a:cubicBezTo>
                    <a:pt x="37324" y="8185"/>
                    <a:pt x="57084" y="0"/>
                    <a:pt x="77688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1338562" cy="265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3"/>
                </a:lnSpc>
              </a:pPr>
              <a:r>
                <a:rPr lang="en-US" b="true" sz="27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Switchable Invoice Colors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02823" y="6518591"/>
            <a:ext cx="5082353" cy="1115503"/>
            <a:chOff x="0" y="0"/>
            <a:chExt cx="1338562" cy="2937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38562" cy="293795"/>
            </a:xfrm>
            <a:custGeom>
              <a:avLst/>
              <a:gdLst/>
              <a:ahLst/>
              <a:cxnLst/>
              <a:rect r="r" b="b" t="t" l="l"/>
              <a:pathLst>
                <a:path h="293795" w="1338562">
                  <a:moveTo>
                    <a:pt x="77688" y="0"/>
                  </a:moveTo>
                  <a:lnTo>
                    <a:pt x="1260874" y="0"/>
                  </a:lnTo>
                  <a:cubicBezTo>
                    <a:pt x="1281478" y="0"/>
                    <a:pt x="1301239" y="8185"/>
                    <a:pt x="1315808" y="22754"/>
                  </a:cubicBezTo>
                  <a:cubicBezTo>
                    <a:pt x="1330377" y="37324"/>
                    <a:pt x="1338562" y="57084"/>
                    <a:pt x="1338562" y="77688"/>
                  </a:cubicBezTo>
                  <a:lnTo>
                    <a:pt x="1338562" y="216107"/>
                  </a:lnTo>
                  <a:cubicBezTo>
                    <a:pt x="1338562" y="236711"/>
                    <a:pt x="1330377" y="256471"/>
                    <a:pt x="1315808" y="271041"/>
                  </a:cubicBezTo>
                  <a:cubicBezTo>
                    <a:pt x="1301239" y="285610"/>
                    <a:pt x="1281478" y="293795"/>
                    <a:pt x="1260874" y="293795"/>
                  </a:cubicBezTo>
                  <a:lnTo>
                    <a:pt x="77688" y="293795"/>
                  </a:lnTo>
                  <a:cubicBezTo>
                    <a:pt x="57084" y="293795"/>
                    <a:pt x="37324" y="285610"/>
                    <a:pt x="22754" y="271041"/>
                  </a:cubicBezTo>
                  <a:cubicBezTo>
                    <a:pt x="8185" y="256471"/>
                    <a:pt x="0" y="236711"/>
                    <a:pt x="0" y="216107"/>
                  </a:cubicBezTo>
                  <a:lnTo>
                    <a:pt x="0" y="77688"/>
                  </a:lnTo>
                  <a:cubicBezTo>
                    <a:pt x="0" y="57084"/>
                    <a:pt x="8185" y="37324"/>
                    <a:pt x="22754" y="22754"/>
                  </a:cubicBezTo>
                  <a:cubicBezTo>
                    <a:pt x="37324" y="8185"/>
                    <a:pt x="57084" y="0"/>
                    <a:pt x="77688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1338562" cy="265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3"/>
                </a:lnSpc>
              </a:pPr>
              <a:r>
                <a:rPr lang="en-US" b="true" sz="2799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Offline Functionality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726683" y="3931692"/>
            <a:ext cx="2436388" cy="2586899"/>
          </a:xfrm>
          <a:custGeom>
            <a:avLst/>
            <a:gdLst/>
            <a:ahLst/>
            <a:cxnLst/>
            <a:rect r="r" b="b" t="t" l="l"/>
            <a:pathLst>
              <a:path h="2586899" w="2436388">
                <a:moveTo>
                  <a:pt x="0" y="0"/>
                </a:moveTo>
                <a:lnTo>
                  <a:pt x="2436388" y="0"/>
                </a:lnTo>
                <a:lnTo>
                  <a:pt x="2436388" y="2586899"/>
                </a:lnTo>
                <a:lnTo>
                  <a:pt x="0" y="2586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970813">
            <a:off x="13666910" y="6467209"/>
            <a:ext cx="2555935" cy="1468501"/>
          </a:xfrm>
          <a:custGeom>
            <a:avLst/>
            <a:gdLst/>
            <a:ahLst/>
            <a:cxnLst/>
            <a:rect r="r" b="b" t="t" l="l"/>
            <a:pathLst>
              <a:path h="1468501" w="2555935">
                <a:moveTo>
                  <a:pt x="0" y="0"/>
                </a:moveTo>
                <a:lnTo>
                  <a:pt x="2555935" y="0"/>
                </a:lnTo>
                <a:lnTo>
                  <a:pt x="2555935" y="1468500"/>
                </a:lnTo>
                <a:lnTo>
                  <a:pt x="0" y="1468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936062" y="8478555"/>
            <a:ext cx="6415877" cy="1108197"/>
          </a:xfrm>
          <a:custGeom>
            <a:avLst/>
            <a:gdLst/>
            <a:ahLst/>
            <a:cxnLst/>
            <a:rect r="r" b="b" t="t" l="l"/>
            <a:pathLst>
              <a:path h="1108197" w="6415877">
                <a:moveTo>
                  <a:pt x="0" y="0"/>
                </a:moveTo>
                <a:lnTo>
                  <a:pt x="6415876" y="0"/>
                </a:lnTo>
                <a:lnTo>
                  <a:pt x="6415876" y="1108197"/>
                </a:lnTo>
                <a:lnTo>
                  <a:pt x="0" y="1108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67793" y="1042335"/>
            <a:ext cx="14952414" cy="2520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b="true" sz="9999" spc="-15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Client Feedback &amp; Outcome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4511" y="3723952"/>
            <a:ext cx="12999168" cy="690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6"/>
              </a:lnSpc>
              <a:spcBef>
                <a:spcPct val="0"/>
              </a:spcBef>
            </a:pPr>
            <a:r>
              <a:rPr lang="en-US" b="true" sz="3576">
                <a:solidFill>
                  <a:srgbClr val="27DDDF"/>
                </a:solidFill>
                <a:latin typeface="Arial Bold"/>
                <a:ea typeface="Arial Bold"/>
                <a:cs typeface="Arial Bold"/>
                <a:sym typeface="Arial Bold"/>
              </a:rPr>
              <a:t>Appreciation for 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DAGk_hSZiRo</dc:identifier>
  <dcterms:modified xsi:type="dcterms:W3CDTF">2011-08-01T06:04:30Z</dcterms:modified>
  <cp:revision>1</cp:revision>
  <dc:title>Invoice Generator</dc:title>
</cp:coreProperties>
</file>